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28"/>
  </p:notesMasterIdLst>
  <p:sldIdLst>
    <p:sldId id="271" r:id="rId2"/>
    <p:sldId id="274" r:id="rId3"/>
    <p:sldId id="293" r:id="rId4"/>
    <p:sldId id="299" r:id="rId5"/>
    <p:sldId id="256" r:id="rId6"/>
    <p:sldId id="262" r:id="rId7"/>
    <p:sldId id="283" r:id="rId8"/>
    <p:sldId id="286" r:id="rId9"/>
    <p:sldId id="287" r:id="rId10"/>
    <p:sldId id="276" r:id="rId11"/>
    <p:sldId id="296" r:id="rId12"/>
    <p:sldId id="291" r:id="rId13"/>
    <p:sldId id="289" r:id="rId14"/>
    <p:sldId id="294" r:id="rId15"/>
    <p:sldId id="300" r:id="rId16"/>
    <p:sldId id="308" r:id="rId17"/>
    <p:sldId id="301" r:id="rId18"/>
    <p:sldId id="303" r:id="rId19"/>
    <p:sldId id="304" r:id="rId20"/>
    <p:sldId id="305" r:id="rId21"/>
    <p:sldId id="306" r:id="rId22"/>
    <p:sldId id="307" r:id="rId23"/>
    <p:sldId id="302" r:id="rId24"/>
    <p:sldId id="295" r:id="rId25"/>
    <p:sldId id="280" r:id="rId26"/>
    <p:sldId id="29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94660"/>
  </p:normalViewPr>
  <p:slideViewPr>
    <p:cSldViewPr snapToGrid="0">
      <p:cViewPr>
        <p:scale>
          <a:sx n="76" d="100"/>
          <a:sy n="76" d="100"/>
        </p:scale>
        <p:origin x="-426" y="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7EIjcRQHd1TdVJBNWhTMjk3eU0/view" TargetMode="External"/><Relationship Id="rId2" Type="http://schemas.openxmlformats.org/officeDocument/2006/relationships/hyperlink" Target="http://ww2.educarchile.cl/portal.herramientas/sitios_educativos/descubriendo/pdf/dinamicas_de_presentacion.pdf" TargetMode="External"/><Relationship Id="rId1" Type="http://schemas.openxmlformats.org/officeDocument/2006/relationships/hyperlink" Target="https://josedominguezblog.files.wordpress.com/2015/06/aprendazaje-activo-101-estrategias-para-ensenar-1.pdf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sbBuCDPZeU" TargetMode="External"/><Relationship Id="rId2" Type="http://schemas.openxmlformats.org/officeDocument/2006/relationships/hyperlink" Target="https://www.youtube.com/watch?v=TiNUaHXsjBA" TargetMode="External"/><Relationship Id="rId1" Type="http://schemas.openxmlformats.org/officeDocument/2006/relationships/hyperlink" Target="https://www.youtube.com/watch?v=ZgaidCmzfHk" TargetMode="Externa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izSCsjN8_I" TargetMode="External"/><Relationship Id="rId2" Type="http://schemas.openxmlformats.org/officeDocument/2006/relationships/hyperlink" Target="https://www.youtube.com/watch?v=ptgFI3Hx5dw" TargetMode="External"/><Relationship Id="rId1" Type="http://schemas.openxmlformats.org/officeDocument/2006/relationships/hyperlink" Target="https://www.youtube.com/watch?v=D2qbyCukMKQ" TargetMode="Externa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phICGlEPRI" TargetMode="External"/><Relationship Id="rId2" Type="http://schemas.openxmlformats.org/officeDocument/2006/relationships/hyperlink" Target="https://www.youtube.com/watch?v=iCemTZXU7NM" TargetMode="External"/><Relationship Id="rId1" Type="http://schemas.openxmlformats.org/officeDocument/2006/relationships/hyperlink" Target="https://www.youtube.com/watch?v=lhvEaE9IdDM" TargetMode="Externa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hUjhIfs-bw" TargetMode="External"/><Relationship Id="rId2" Type="http://schemas.openxmlformats.org/officeDocument/2006/relationships/hyperlink" Target="https://www.youtube.com/watch?v=7Jl7gs67L5k" TargetMode="External"/><Relationship Id="rId1" Type="http://schemas.openxmlformats.org/officeDocument/2006/relationships/hyperlink" Target="https://www.youtube.com/watch?v=nF772Mrco4w" TargetMode="Externa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1fdmXLSF-4" TargetMode="External"/><Relationship Id="rId2" Type="http://schemas.openxmlformats.org/officeDocument/2006/relationships/hyperlink" Target="https://www.youtube.com/watch?v=XnPk9_z6Oa8" TargetMode="External"/><Relationship Id="rId1" Type="http://schemas.openxmlformats.org/officeDocument/2006/relationships/hyperlink" Target="https://www.youtube.com/watch?v=YlI-e4QJWG0" TargetMode="Externa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cWNFgubs2E" TargetMode="External"/><Relationship Id="rId2" Type="http://schemas.openxmlformats.org/officeDocument/2006/relationships/hyperlink" Target="https://www.youtube.com/watch?v=jcNDX33V-T4" TargetMode="External"/><Relationship Id="rId1" Type="http://schemas.openxmlformats.org/officeDocument/2006/relationships/hyperlink" Target="https://www.youtube.com/watch?v=pi2uwykbCt8&amp;t=117s" TargetMode="Externa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w5BKQl_Yss" TargetMode="External"/><Relationship Id="rId2" Type="http://schemas.openxmlformats.org/officeDocument/2006/relationships/hyperlink" Target="https://www.youtube.com/watch?v=U6rhiGkaN08" TargetMode="External"/><Relationship Id="rId1" Type="http://schemas.openxmlformats.org/officeDocument/2006/relationships/hyperlink" Target="https://www.youtube.com/watch?v=OWbUqCwWaE8" TargetMode="Externa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os.agenciaeducacion.cl/2_convivencia_escuela.jpg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://archivos.agenciaeducacion.cl/1_convivencia_aula.jpg" TargetMode="External"/><Relationship Id="rId1" Type="http://schemas.openxmlformats.org/officeDocument/2006/relationships/hyperlink" Target="https://cdn-ua.hostingreactor.com/ua_www/cache/wp-content/uploads/2019/05/Luciano-y-su-mochila-de-estrellas-luminosas.pdf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://archivos.agenciaeducacion.cl/talleres/Taller_Reconociendo_mis_fortalezas_como_estudiante.pdf" TargetMode="External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hyperlink" Target="http://ww2.educarchile.cl/portal.herramientas/sitios_educativos/descubriendo/pdf/dinamicas_de_presentacion.pdf" TargetMode="External"/><Relationship Id="rId2" Type="http://schemas.openxmlformats.org/officeDocument/2006/relationships/image" Target="../media/image27.png"/><Relationship Id="rId1" Type="http://schemas.openxmlformats.org/officeDocument/2006/relationships/hyperlink" Target="https://josedominguezblog.files.wordpress.com/2015/06/aprendazaje-activo-101-estrategias-para-ensenar-1.pdf" TargetMode="External"/><Relationship Id="rId6" Type="http://schemas.openxmlformats.org/officeDocument/2006/relationships/image" Target="../media/image29.png"/><Relationship Id="rId5" Type="http://schemas.openxmlformats.org/officeDocument/2006/relationships/hyperlink" Target="https://drive.google.com/file/d/0B7EIjcRQHd1TdVJBNWhTMjk3eU0/view" TargetMode="External"/><Relationship Id="rId4" Type="http://schemas.openxmlformats.org/officeDocument/2006/relationships/image" Target="../media/image28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iNUaHXsjBA" TargetMode="External"/><Relationship Id="rId2" Type="http://schemas.openxmlformats.org/officeDocument/2006/relationships/image" Target="../media/image30.png"/><Relationship Id="rId1" Type="http://schemas.openxmlformats.org/officeDocument/2006/relationships/hyperlink" Target="https://www.youtube.com/watch?v=ZgaidCmzfHk" TargetMode="External"/><Relationship Id="rId6" Type="http://schemas.openxmlformats.org/officeDocument/2006/relationships/image" Target="../media/image32.png"/><Relationship Id="rId5" Type="http://schemas.openxmlformats.org/officeDocument/2006/relationships/hyperlink" Target="https://www.youtube.com/watch?v=5sbBuCDPZeU" TargetMode="External"/><Relationship Id="rId4" Type="http://schemas.openxmlformats.org/officeDocument/2006/relationships/image" Target="../media/image31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tgFI3Hx5dw" TargetMode="External"/><Relationship Id="rId2" Type="http://schemas.openxmlformats.org/officeDocument/2006/relationships/image" Target="../media/image33.png"/><Relationship Id="rId1" Type="http://schemas.openxmlformats.org/officeDocument/2006/relationships/hyperlink" Target="https://www.youtube.com/watch?v=D2qbyCukMKQ" TargetMode="External"/><Relationship Id="rId6" Type="http://schemas.openxmlformats.org/officeDocument/2006/relationships/image" Target="../media/image35.png"/><Relationship Id="rId5" Type="http://schemas.openxmlformats.org/officeDocument/2006/relationships/hyperlink" Target="https://www.youtube.com/watch?v=gizSCsjN8_I" TargetMode="External"/><Relationship Id="rId4" Type="http://schemas.openxmlformats.org/officeDocument/2006/relationships/image" Target="../media/image34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CemTZXU7NM" TargetMode="External"/><Relationship Id="rId2" Type="http://schemas.openxmlformats.org/officeDocument/2006/relationships/image" Target="../media/image36.png"/><Relationship Id="rId1" Type="http://schemas.openxmlformats.org/officeDocument/2006/relationships/hyperlink" Target="https://www.youtube.com/watch?v=lhvEaE9IdDM" TargetMode="External"/><Relationship Id="rId6" Type="http://schemas.openxmlformats.org/officeDocument/2006/relationships/image" Target="../media/image38.png"/><Relationship Id="rId5" Type="http://schemas.openxmlformats.org/officeDocument/2006/relationships/hyperlink" Target="https://www.youtube.com/watch?v=8phICGlEPRI" TargetMode="External"/><Relationship Id="rId4" Type="http://schemas.openxmlformats.org/officeDocument/2006/relationships/image" Target="../media/image37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Jl7gs67L5k" TargetMode="External"/><Relationship Id="rId2" Type="http://schemas.openxmlformats.org/officeDocument/2006/relationships/image" Target="../media/image39.png"/><Relationship Id="rId1" Type="http://schemas.openxmlformats.org/officeDocument/2006/relationships/hyperlink" Target="https://www.youtube.com/watch?v=nF772Mrco4w" TargetMode="External"/><Relationship Id="rId6" Type="http://schemas.openxmlformats.org/officeDocument/2006/relationships/image" Target="../media/image41.png"/><Relationship Id="rId5" Type="http://schemas.openxmlformats.org/officeDocument/2006/relationships/hyperlink" Target="https://www.youtube.com/watch?v=9hUjhIfs-bw" TargetMode="External"/><Relationship Id="rId4" Type="http://schemas.openxmlformats.org/officeDocument/2006/relationships/image" Target="../media/image40.pn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nPk9_z6Oa8" TargetMode="External"/><Relationship Id="rId2" Type="http://schemas.openxmlformats.org/officeDocument/2006/relationships/image" Target="../media/image42.png"/><Relationship Id="rId1" Type="http://schemas.openxmlformats.org/officeDocument/2006/relationships/hyperlink" Target="https://www.youtube.com/watch?v=YlI-e4QJWG0" TargetMode="External"/><Relationship Id="rId6" Type="http://schemas.openxmlformats.org/officeDocument/2006/relationships/image" Target="../media/image44.png"/><Relationship Id="rId5" Type="http://schemas.openxmlformats.org/officeDocument/2006/relationships/hyperlink" Target="https://www.youtube.com/watch?v=a1fdmXLSF-4" TargetMode="External"/><Relationship Id="rId4" Type="http://schemas.openxmlformats.org/officeDocument/2006/relationships/image" Target="../media/image43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cNDX33V-T4" TargetMode="External"/><Relationship Id="rId2" Type="http://schemas.openxmlformats.org/officeDocument/2006/relationships/image" Target="../media/image45.png"/><Relationship Id="rId1" Type="http://schemas.openxmlformats.org/officeDocument/2006/relationships/hyperlink" Target="https://www.youtube.com/watch?v=pi2uwykbCt8&amp;t=117s" TargetMode="External"/><Relationship Id="rId6" Type="http://schemas.openxmlformats.org/officeDocument/2006/relationships/image" Target="../media/image47.png"/><Relationship Id="rId5" Type="http://schemas.openxmlformats.org/officeDocument/2006/relationships/hyperlink" Target="https://www.youtube.com/watch?v=FcWNFgubs2E" TargetMode="External"/><Relationship Id="rId4" Type="http://schemas.openxmlformats.org/officeDocument/2006/relationships/image" Target="../media/image46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6rhiGkaN08" TargetMode="External"/><Relationship Id="rId2" Type="http://schemas.openxmlformats.org/officeDocument/2006/relationships/image" Target="../media/image48.png"/><Relationship Id="rId1" Type="http://schemas.openxmlformats.org/officeDocument/2006/relationships/hyperlink" Target="https://www.youtube.com/watch?v=OWbUqCwWaE8" TargetMode="External"/><Relationship Id="rId6" Type="http://schemas.openxmlformats.org/officeDocument/2006/relationships/image" Target="../media/image50.png"/><Relationship Id="rId5" Type="http://schemas.openxmlformats.org/officeDocument/2006/relationships/hyperlink" Target="https://www.youtube.com/watch?v=Rw5BKQl_Yss" TargetMode="External"/><Relationship Id="rId4" Type="http://schemas.openxmlformats.org/officeDocument/2006/relationships/image" Target="../media/image4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os.agenciaeducacion.cl/1_convivencia_aula.jpg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hyperlink" Target="https://cdn-ua.hostingreactor.com/ua_www/cache/wp-content/uploads/2019/05/Luciano-y-su-mochila-de-estrellas-luminosas.pdf" TargetMode="External"/><Relationship Id="rId6" Type="http://schemas.openxmlformats.org/officeDocument/2006/relationships/hyperlink" Target="http://archivos.agenciaeducacion.cl/talleres/Taller_Reconociendo_mis_fortalezas_como_estudiante.pdf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://archivos.agenciaeducacion.cl/2_convivencia_escuela.jp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3D2389-99A9-44AC-9B88-EB154F7A088F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1808C6F9-5F4C-4099-9A4F-A179591A3A28}">
      <dgm:prSet phldrT="[Texto]" custT="1"/>
      <dgm:spPr/>
      <dgm:t>
        <a:bodyPr/>
        <a:lstStyle/>
        <a:p>
          <a:endParaRPr lang="es-ES" sz="2400" dirty="0" smtClean="0"/>
        </a:p>
        <a:p>
          <a:r>
            <a:rPr lang="es-ES" sz="2400" dirty="0" smtClean="0"/>
            <a:t> Grado de involucramiento que un estudiante posee con respecto a la comunidad educativa de la cual forma parte y en cuanto a las actividades que allí se realizan.</a:t>
          </a:r>
        </a:p>
      </dgm:t>
    </dgm:pt>
    <dgm:pt modelId="{C26A0FE7-FC4D-4D04-BAC8-513C016F04D2}" type="parTrans" cxnId="{A2FAFEDB-8529-4AD8-8618-3B4F93D34D81}">
      <dgm:prSet/>
      <dgm:spPr/>
      <dgm:t>
        <a:bodyPr/>
        <a:lstStyle/>
        <a:p>
          <a:endParaRPr lang="es-ES"/>
        </a:p>
      </dgm:t>
    </dgm:pt>
    <dgm:pt modelId="{724CE5EA-7E08-4674-8780-AE1B8C9E73D9}" type="sibTrans" cxnId="{A2FAFEDB-8529-4AD8-8618-3B4F93D34D81}">
      <dgm:prSet/>
      <dgm:spPr/>
      <dgm:t>
        <a:bodyPr/>
        <a:lstStyle/>
        <a:p>
          <a:endParaRPr lang="es-ES"/>
        </a:p>
      </dgm:t>
    </dgm:pt>
    <dgm:pt modelId="{64411FDD-8E97-4564-A2CA-239E7A5F7FFD}">
      <dgm:prSet phldrT="[Texto]" custT="1"/>
      <dgm:spPr>
        <a:solidFill>
          <a:schemeClr val="accent3"/>
        </a:solidFill>
      </dgm:spPr>
      <dgm:t>
        <a:bodyPr/>
        <a:lstStyle/>
        <a:p>
          <a:endParaRPr lang="es-ES" sz="1400" dirty="0" smtClean="0"/>
        </a:p>
        <a:p>
          <a:r>
            <a:rPr lang="es-ES" sz="1400" b="1" dirty="0" smtClean="0"/>
            <a:t>Es altamente influenciado por factores </a:t>
          </a:r>
          <a:r>
            <a:rPr lang="es-ES" sz="1400" dirty="0" smtClean="0"/>
            <a:t>contextuales y relacionales (familia, profesores y pares).</a:t>
          </a:r>
        </a:p>
        <a:p>
          <a:endParaRPr lang="es-ES" sz="1400" dirty="0"/>
        </a:p>
      </dgm:t>
    </dgm:pt>
    <dgm:pt modelId="{01EFE851-7498-422E-954B-EAA518C437CE}" type="parTrans" cxnId="{00ED630C-D116-4748-814C-7499DA7CE503}">
      <dgm:prSet/>
      <dgm:spPr/>
      <dgm:t>
        <a:bodyPr/>
        <a:lstStyle/>
        <a:p>
          <a:endParaRPr lang="es-ES"/>
        </a:p>
      </dgm:t>
    </dgm:pt>
    <dgm:pt modelId="{BB692F04-1D24-4FAC-B713-3EC6DB5A7B3B}" type="sibTrans" cxnId="{00ED630C-D116-4748-814C-7499DA7CE503}">
      <dgm:prSet/>
      <dgm:spPr/>
      <dgm:t>
        <a:bodyPr/>
        <a:lstStyle/>
        <a:p>
          <a:endParaRPr lang="es-ES"/>
        </a:p>
      </dgm:t>
    </dgm:pt>
    <dgm:pt modelId="{98E1697A-4594-489D-9C42-E420F29FF112}">
      <dgm:prSet phldrT="[Texto]" custT="1"/>
      <dgm:spPr/>
      <dgm:t>
        <a:bodyPr/>
        <a:lstStyle/>
        <a:p>
          <a:r>
            <a:rPr lang="es-ES" sz="1400" b="1" dirty="0" smtClean="0"/>
            <a:t>Activa participación del (la) estudiante </a:t>
          </a:r>
          <a:r>
            <a:rPr lang="es-ES" sz="1400" dirty="0" smtClean="0"/>
            <a:t>en las actividades académicas, curriculares o extracurriculares. </a:t>
          </a:r>
        </a:p>
        <a:p>
          <a:endParaRPr lang="es-ES" sz="1400" dirty="0"/>
        </a:p>
      </dgm:t>
    </dgm:pt>
    <dgm:pt modelId="{C822AD2E-32BE-43AF-A012-714733A5174F}" type="parTrans" cxnId="{09E6D7D5-5237-4CEB-BEFE-4D5C324B99AD}">
      <dgm:prSet/>
      <dgm:spPr/>
      <dgm:t>
        <a:bodyPr/>
        <a:lstStyle/>
        <a:p>
          <a:endParaRPr lang="es-ES"/>
        </a:p>
      </dgm:t>
    </dgm:pt>
    <dgm:pt modelId="{94AFAA32-5DC3-48BC-A91B-7DA0728286EA}" type="sibTrans" cxnId="{09E6D7D5-5237-4CEB-BEFE-4D5C324B99AD}">
      <dgm:prSet/>
      <dgm:spPr/>
      <dgm:t>
        <a:bodyPr/>
        <a:lstStyle/>
        <a:p>
          <a:endParaRPr lang="es-ES"/>
        </a:p>
      </dgm:t>
    </dgm:pt>
    <dgm:pt modelId="{032AD0F3-D5B1-4E59-A8B6-1DB5C1D52577}">
      <dgm:prSet/>
      <dgm:spPr/>
      <dgm:t>
        <a:bodyPr/>
        <a:lstStyle/>
        <a:p>
          <a:endParaRPr lang="es-ES"/>
        </a:p>
      </dgm:t>
    </dgm:pt>
    <dgm:pt modelId="{6B15A419-93E0-4DFD-A5EF-D2CACC1BA57F}" type="parTrans" cxnId="{CD9D17E7-F663-4D27-8DD2-C4DC6AA35927}">
      <dgm:prSet/>
      <dgm:spPr/>
      <dgm:t>
        <a:bodyPr/>
        <a:lstStyle/>
        <a:p>
          <a:endParaRPr lang="es-ES"/>
        </a:p>
      </dgm:t>
    </dgm:pt>
    <dgm:pt modelId="{32D620DE-F859-4D34-85CA-7BEAA51459B3}" type="sibTrans" cxnId="{CD9D17E7-F663-4D27-8DD2-C4DC6AA35927}">
      <dgm:prSet/>
      <dgm:spPr/>
      <dgm:t>
        <a:bodyPr/>
        <a:lstStyle/>
        <a:p>
          <a:endParaRPr lang="es-ES"/>
        </a:p>
      </dgm:t>
    </dgm:pt>
    <dgm:pt modelId="{A1BC0D98-293C-4AB3-AA10-5239CE8F0D34}">
      <dgm:prSet/>
      <dgm:spPr/>
      <dgm:t>
        <a:bodyPr/>
        <a:lstStyle/>
        <a:p>
          <a:endParaRPr lang="es-ES"/>
        </a:p>
      </dgm:t>
    </dgm:pt>
    <dgm:pt modelId="{1AC9BAE4-E9AA-47A2-BC20-211D7F8FB747}" type="parTrans" cxnId="{F51DFC6D-9AC2-4FF2-84A8-45D1D3CB4D94}">
      <dgm:prSet/>
      <dgm:spPr/>
      <dgm:t>
        <a:bodyPr/>
        <a:lstStyle/>
        <a:p>
          <a:endParaRPr lang="es-ES"/>
        </a:p>
      </dgm:t>
    </dgm:pt>
    <dgm:pt modelId="{F18C2E69-6232-48E2-839C-DCB4002AC8B9}" type="sibTrans" cxnId="{F51DFC6D-9AC2-4FF2-84A8-45D1D3CB4D94}">
      <dgm:prSet/>
      <dgm:spPr/>
      <dgm:t>
        <a:bodyPr/>
        <a:lstStyle/>
        <a:p>
          <a:endParaRPr lang="es-ES"/>
        </a:p>
      </dgm:t>
    </dgm:pt>
    <dgm:pt modelId="{B3202219-EFAE-407C-9F36-451D60BBF7BD}" type="pres">
      <dgm:prSet presAssocID="{9E3D2389-99A9-44AC-9B88-EB154F7A088F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22FDA4C7-2D87-4D9E-A42C-96187C450C6E}" type="pres">
      <dgm:prSet presAssocID="{1808C6F9-5F4C-4099-9A4F-A179591A3A28}" presName="Parent" presStyleLbl="node0" presStyleIdx="0" presStyleCnt="1" custLinFactNeighborX="1215" custLinFactNeighborY="1215">
        <dgm:presLayoutVars>
          <dgm:chMax val="5"/>
          <dgm:chPref val="5"/>
        </dgm:presLayoutVars>
      </dgm:prSet>
      <dgm:spPr/>
      <dgm:t>
        <a:bodyPr/>
        <a:lstStyle/>
        <a:p>
          <a:endParaRPr lang="es-ES"/>
        </a:p>
      </dgm:t>
    </dgm:pt>
    <dgm:pt modelId="{923E5B11-F0DB-4A37-B9A8-9EE8C429330E}" type="pres">
      <dgm:prSet presAssocID="{1808C6F9-5F4C-4099-9A4F-A179591A3A28}" presName="Accent1" presStyleLbl="node1" presStyleIdx="0" presStyleCnt="13"/>
      <dgm:spPr/>
    </dgm:pt>
    <dgm:pt modelId="{5954BA97-52C5-455D-ADF4-5D865745921D}" type="pres">
      <dgm:prSet presAssocID="{1808C6F9-5F4C-4099-9A4F-A179591A3A28}" presName="Accent2" presStyleLbl="node1" presStyleIdx="1" presStyleCnt="13"/>
      <dgm:spPr>
        <a:solidFill>
          <a:schemeClr val="accent3"/>
        </a:solidFill>
      </dgm:spPr>
    </dgm:pt>
    <dgm:pt modelId="{01C0F4B1-D1BC-45B1-A932-B1E9BAF50FE3}" type="pres">
      <dgm:prSet presAssocID="{1808C6F9-5F4C-4099-9A4F-A179591A3A28}" presName="Accent3" presStyleLbl="node1" presStyleIdx="2" presStyleCnt="13"/>
      <dgm:spPr/>
    </dgm:pt>
    <dgm:pt modelId="{4B968E98-D089-4259-B40E-A63620580B84}" type="pres">
      <dgm:prSet presAssocID="{1808C6F9-5F4C-4099-9A4F-A179591A3A28}" presName="Accent4" presStyleLbl="node1" presStyleIdx="3" presStyleCnt="13"/>
      <dgm:spPr/>
    </dgm:pt>
    <dgm:pt modelId="{51249A1F-BF4E-4B24-8B6A-C628F7C72DE3}" type="pres">
      <dgm:prSet presAssocID="{1808C6F9-5F4C-4099-9A4F-A179591A3A28}" presName="Accent5" presStyleLbl="node1" presStyleIdx="4" presStyleCnt="13" custLinFactX="-35767" custLinFactNeighborX="-100000" custLinFactNeighborY="-40906"/>
      <dgm:spPr/>
    </dgm:pt>
    <dgm:pt modelId="{612A611D-7674-4B02-9A9E-A3C1E2BD29A3}" type="pres">
      <dgm:prSet presAssocID="{1808C6F9-5F4C-4099-9A4F-A179591A3A28}" presName="Accent6" presStyleLbl="node1" presStyleIdx="5" presStyleCnt="13"/>
      <dgm:spPr/>
    </dgm:pt>
    <dgm:pt modelId="{AA781B5D-AE08-407E-8F1B-1ABE0E94EE0E}" type="pres">
      <dgm:prSet presAssocID="{64411FDD-8E97-4564-A2CA-239E7A5F7FFD}" presName="Child1" presStyleLbl="node1" presStyleIdx="6" presStyleCnt="13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669FE65C-7064-40E2-AE52-3A3E6DDE1CEB}" type="pres">
      <dgm:prSet presAssocID="{64411FDD-8E97-4564-A2CA-239E7A5F7FFD}" presName="Accent7" presStyleCnt="0"/>
      <dgm:spPr/>
    </dgm:pt>
    <dgm:pt modelId="{D40A9632-5948-4F17-A3EF-7971C9554A2E}" type="pres">
      <dgm:prSet presAssocID="{64411FDD-8E97-4564-A2CA-239E7A5F7FFD}" presName="AccentHold1" presStyleLbl="node1" presStyleIdx="7" presStyleCnt="13" custLinFactX="-18591" custLinFactY="-29516" custLinFactNeighborX="-100000" custLinFactNeighborY="-100000"/>
      <dgm:spPr>
        <a:solidFill>
          <a:schemeClr val="accent3"/>
        </a:solidFill>
      </dgm:spPr>
    </dgm:pt>
    <dgm:pt modelId="{C3ACF33C-3692-4476-97F2-B5CD41F43F3D}" type="pres">
      <dgm:prSet presAssocID="{64411FDD-8E97-4564-A2CA-239E7A5F7FFD}" presName="Accent8" presStyleCnt="0"/>
      <dgm:spPr/>
    </dgm:pt>
    <dgm:pt modelId="{765142A6-267D-4533-927F-44026E29F3D0}" type="pres">
      <dgm:prSet presAssocID="{64411FDD-8E97-4564-A2CA-239E7A5F7FFD}" presName="AccentHold2" presStyleLbl="node1" presStyleIdx="8" presStyleCnt="13" custLinFactX="259933" custLinFactNeighborX="300000" custLinFactNeighborY="-81637"/>
      <dgm:spPr>
        <a:solidFill>
          <a:schemeClr val="accent3"/>
        </a:solidFill>
      </dgm:spPr>
    </dgm:pt>
    <dgm:pt modelId="{EDB8DF44-801F-497C-BFF4-BCCF4FA9623E}" type="pres">
      <dgm:prSet presAssocID="{98E1697A-4594-489D-9C42-E420F29FF112}" presName="Child2" presStyleLbl="node1" presStyleIdx="9" presStyleCnt="13" custLinFactNeighborX="-13660" custLinFactNeighborY="-219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1949FED8-B450-42B1-A71C-49B2AACE97BB}" type="pres">
      <dgm:prSet presAssocID="{98E1697A-4594-489D-9C42-E420F29FF112}" presName="Accent9" presStyleCnt="0"/>
      <dgm:spPr/>
    </dgm:pt>
    <dgm:pt modelId="{9E9D6131-D175-4DA6-AAC1-BF1C93D486FE}" type="pres">
      <dgm:prSet presAssocID="{98E1697A-4594-489D-9C42-E420F29FF112}" presName="AccentHold1" presStyleLbl="node1" presStyleIdx="10" presStyleCnt="13"/>
      <dgm:spPr/>
    </dgm:pt>
    <dgm:pt modelId="{A32306AF-1F24-4825-9C17-960826DD9A09}" type="pres">
      <dgm:prSet presAssocID="{98E1697A-4594-489D-9C42-E420F29FF112}" presName="Accent10" presStyleCnt="0"/>
      <dgm:spPr/>
    </dgm:pt>
    <dgm:pt modelId="{89A7798A-76DB-4757-953E-DDB3963BBA79}" type="pres">
      <dgm:prSet presAssocID="{98E1697A-4594-489D-9C42-E420F29FF112}" presName="AccentHold2" presStyleLbl="node1" presStyleIdx="11" presStyleCnt="13" custLinFactX="234736" custLinFactNeighborX="300000" custLinFactNeighborY="80412"/>
      <dgm:spPr>
        <a:solidFill>
          <a:schemeClr val="accent3"/>
        </a:solidFill>
      </dgm:spPr>
    </dgm:pt>
    <dgm:pt modelId="{D71D3A9C-0AC9-4220-8D99-41517DE2FE16}" type="pres">
      <dgm:prSet presAssocID="{98E1697A-4594-489D-9C42-E420F29FF112}" presName="Accent11" presStyleCnt="0"/>
      <dgm:spPr/>
    </dgm:pt>
    <dgm:pt modelId="{D397E836-9E7E-42D2-8DEB-C19731C503BD}" type="pres">
      <dgm:prSet presAssocID="{98E1697A-4594-489D-9C42-E420F29FF112}" presName="AccentHold3" presStyleLbl="node1" presStyleIdx="12" presStyleCnt="13" custLinFactNeighborX="43101" custLinFactNeighborY="43059"/>
      <dgm:spPr/>
    </dgm:pt>
  </dgm:ptLst>
  <dgm:cxnLst>
    <dgm:cxn modelId="{A8E02837-0E8E-4058-AB4B-3CABAD96FC76}" type="presOf" srcId="{9E3D2389-99A9-44AC-9B88-EB154F7A088F}" destId="{B3202219-EFAE-407C-9F36-451D60BBF7BD}" srcOrd="0" destOrd="0" presId="urn:microsoft.com/office/officeart/2009/3/layout/CircleRelationship"/>
    <dgm:cxn modelId="{10B6D5DD-FD54-46A9-9864-B8F738EE8D6E}" type="presOf" srcId="{98E1697A-4594-489D-9C42-E420F29FF112}" destId="{EDB8DF44-801F-497C-BFF4-BCCF4FA9623E}" srcOrd="0" destOrd="0" presId="urn:microsoft.com/office/officeart/2009/3/layout/CircleRelationship"/>
    <dgm:cxn modelId="{A2FAFEDB-8529-4AD8-8618-3B4F93D34D81}" srcId="{9E3D2389-99A9-44AC-9B88-EB154F7A088F}" destId="{1808C6F9-5F4C-4099-9A4F-A179591A3A28}" srcOrd="0" destOrd="0" parTransId="{C26A0FE7-FC4D-4D04-BAC8-513C016F04D2}" sibTransId="{724CE5EA-7E08-4674-8780-AE1B8C9E73D9}"/>
    <dgm:cxn modelId="{BA164E24-4769-44F0-93C5-9B25D8EB4CE8}" type="presOf" srcId="{1808C6F9-5F4C-4099-9A4F-A179591A3A28}" destId="{22FDA4C7-2D87-4D9E-A42C-96187C450C6E}" srcOrd="0" destOrd="0" presId="urn:microsoft.com/office/officeart/2009/3/layout/CircleRelationship"/>
    <dgm:cxn modelId="{09E6D7D5-5237-4CEB-BEFE-4D5C324B99AD}" srcId="{1808C6F9-5F4C-4099-9A4F-A179591A3A28}" destId="{98E1697A-4594-489D-9C42-E420F29FF112}" srcOrd="1" destOrd="0" parTransId="{C822AD2E-32BE-43AF-A012-714733A5174F}" sibTransId="{94AFAA32-5DC3-48BC-A91B-7DA0728286EA}"/>
    <dgm:cxn modelId="{00ED630C-D116-4748-814C-7499DA7CE503}" srcId="{1808C6F9-5F4C-4099-9A4F-A179591A3A28}" destId="{64411FDD-8E97-4564-A2CA-239E7A5F7FFD}" srcOrd="0" destOrd="0" parTransId="{01EFE851-7498-422E-954B-EAA518C437CE}" sibTransId="{BB692F04-1D24-4FAC-B713-3EC6DB5A7B3B}"/>
    <dgm:cxn modelId="{CD9D17E7-F663-4D27-8DD2-C4DC6AA35927}" srcId="{9E3D2389-99A9-44AC-9B88-EB154F7A088F}" destId="{032AD0F3-D5B1-4E59-A8B6-1DB5C1D52577}" srcOrd="1" destOrd="0" parTransId="{6B15A419-93E0-4DFD-A5EF-D2CACC1BA57F}" sibTransId="{32D620DE-F859-4D34-85CA-7BEAA51459B3}"/>
    <dgm:cxn modelId="{F51DFC6D-9AC2-4FF2-84A8-45D1D3CB4D94}" srcId="{9E3D2389-99A9-44AC-9B88-EB154F7A088F}" destId="{A1BC0D98-293C-4AB3-AA10-5239CE8F0D34}" srcOrd="2" destOrd="0" parTransId="{1AC9BAE4-E9AA-47A2-BC20-211D7F8FB747}" sibTransId="{F18C2E69-6232-48E2-839C-DCB4002AC8B9}"/>
    <dgm:cxn modelId="{C9F0FEFC-577F-47F0-AF45-A1B6E6E92E3C}" type="presOf" srcId="{64411FDD-8E97-4564-A2CA-239E7A5F7FFD}" destId="{AA781B5D-AE08-407E-8F1B-1ABE0E94EE0E}" srcOrd="0" destOrd="0" presId="urn:microsoft.com/office/officeart/2009/3/layout/CircleRelationship"/>
    <dgm:cxn modelId="{97048E8B-9076-48AE-84F0-30DA32DED9D7}" type="presParOf" srcId="{B3202219-EFAE-407C-9F36-451D60BBF7BD}" destId="{22FDA4C7-2D87-4D9E-A42C-96187C450C6E}" srcOrd="0" destOrd="0" presId="urn:microsoft.com/office/officeart/2009/3/layout/CircleRelationship"/>
    <dgm:cxn modelId="{32FAB0AC-CF40-45E7-8912-9B903BA4CEA5}" type="presParOf" srcId="{B3202219-EFAE-407C-9F36-451D60BBF7BD}" destId="{923E5B11-F0DB-4A37-B9A8-9EE8C429330E}" srcOrd="1" destOrd="0" presId="urn:microsoft.com/office/officeart/2009/3/layout/CircleRelationship"/>
    <dgm:cxn modelId="{8B12197F-473A-4216-94CB-862F23BFCC28}" type="presParOf" srcId="{B3202219-EFAE-407C-9F36-451D60BBF7BD}" destId="{5954BA97-52C5-455D-ADF4-5D865745921D}" srcOrd="2" destOrd="0" presId="urn:microsoft.com/office/officeart/2009/3/layout/CircleRelationship"/>
    <dgm:cxn modelId="{DB9DDF57-9826-40C1-8B3C-0933C82FE4A5}" type="presParOf" srcId="{B3202219-EFAE-407C-9F36-451D60BBF7BD}" destId="{01C0F4B1-D1BC-45B1-A932-B1E9BAF50FE3}" srcOrd="3" destOrd="0" presId="urn:microsoft.com/office/officeart/2009/3/layout/CircleRelationship"/>
    <dgm:cxn modelId="{E42D569D-2357-4D8A-8620-1BA9E167DD4F}" type="presParOf" srcId="{B3202219-EFAE-407C-9F36-451D60BBF7BD}" destId="{4B968E98-D089-4259-B40E-A63620580B84}" srcOrd="4" destOrd="0" presId="urn:microsoft.com/office/officeart/2009/3/layout/CircleRelationship"/>
    <dgm:cxn modelId="{1926CDD3-6049-453A-8210-933192D8B35F}" type="presParOf" srcId="{B3202219-EFAE-407C-9F36-451D60BBF7BD}" destId="{51249A1F-BF4E-4B24-8B6A-C628F7C72DE3}" srcOrd="5" destOrd="0" presId="urn:microsoft.com/office/officeart/2009/3/layout/CircleRelationship"/>
    <dgm:cxn modelId="{07874667-7396-45D5-92F9-2D89A35C98FD}" type="presParOf" srcId="{B3202219-EFAE-407C-9F36-451D60BBF7BD}" destId="{612A611D-7674-4B02-9A9E-A3C1E2BD29A3}" srcOrd="6" destOrd="0" presId="urn:microsoft.com/office/officeart/2009/3/layout/CircleRelationship"/>
    <dgm:cxn modelId="{3E8F39A0-A782-4E8F-95F7-DE8A196AB036}" type="presParOf" srcId="{B3202219-EFAE-407C-9F36-451D60BBF7BD}" destId="{AA781B5D-AE08-407E-8F1B-1ABE0E94EE0E}" srcOrd="7" destOrd="0" presId="urn:microsoft.com/office/officeart/2009/3/layout/CircleRelationship"/>
    <dgm:cxn modelId="{B88FB05A-0ECB-42F7-96D7-8E4DAA076371}" type="presParOf" srcId="{B3202219-EFAE-407C-9F36-451D60BBF7BD}" destId="{669FE65C-7064-40E2-AE52-3A3E6DDE1CEB}" srcOrd="8" destOrd="0" presId="urn:microsoft.com/office/officeart/2009/3/layout/CircleRelationship"/>
    <dgm:cxn modelId="{46F7D0C0-048D-486E-8625-C2CC3246DBEA}" type="presParOf" srcId="{669FE65C-7064-40E2-AE52-3A3E6DDE1CEB}" destId="{D40A9632-5948-4F17-A3EF-7971C9554A2E}" srcOrd="0" destOrd="0" presId="urn:microsoft.com/office/officeart/2009/3/layout/CircleRelationship"/>
    <dgm:cxn modelId="{897A2DDC-FD91-44B0-BEA1-658C165D7FFC}" type="presParOf" srcId="{B3202219-EFAE-407C-9F36-451D60BBF7BD}" destId="{C3ACF33C-3692-4476-97F2-B5CD41F43F3D}" srcOrd="9" destOrd="0" presId="urn:microsoft.com/office/officeart/2009/3/layout/CircleRelationship"/>
    <dgm:cxn modelId="{9F020285-4A8B-4ECA-B09D-4759FCBD8BF6}" type="presParOf" srcId="{C3ACF33C-3692-4476-97F2-B5CD41F43F3D}" destId="{765142A6-267D-4533-927F-44026E29F3D0}" srcOrd="0" destOrd="0" presId="urn:microsoft.com/office/officeart/2009/3/layout/CircleRelationship"/>
    <dgm:cxn modelId="{047614AB-76F0-4D38-B542-CF0AC123FF0D}" type="presParOf" srcId="{B3202219-EFAE-407C-9F36-451D60BBF7BD}" destId="{EDB8DF44-801F-497C-BFF4-BCCF4FA9623E}" srcOrd="10" destOrd="0" presId="urn:microsoft.com/office/officeart/2009/3/layout/CircleRelationship"/>
    <dgm:cxn modelId="{C004B2FA-AB5F-49B7-9319-A5BB86182447}" type="presParOf" srcId="{B3202219-EFAE-407C-9F36-451D60BBF7BD}" destId="{1949FED8-B450-42B1-A71C-49B2AACE97BB}" srcOrd="11" destOrd="0" presId="urn:microsoft.com/office/officeart/2009/3/layout/CircleRelationship"/>
    <dgm:cxn modelId="{FD1F1084-0963-43A3-9675-5057B2DBA15C}" type="presParOf" srcId="{1949FED8-B450-42B1-A71C-49B2AACE97BB}" destId="{9E9D6131-D175-4DA6-AAC1-BF1C93D486FE}" srcOrd="0" destOrd="0" presId="urn:microsoft.com/office/officeart/2009/3/layout/CircleRelationship"/>
    <dgm:cxn modelId="{886B8AFF-3008-482C-BC16-83679EAD488B}" type="presParOf" srcId="{B3202219-EFAE-407C-9F36-451D60BBF7BD}" destId="{A32306AF-1F24-4825-9C17-960826DD9A09}" srcOrd="12" destOrd="0" presId="urn:microsoft.com/office/officeart/2009/3/layout/CircleRelationship"/>
    <dgm:cxn modelId="{7A890DB5-1849-46BA-A600-94144107452E}" type="presParOf" srcId="{A32306AF-1F24-4825-9C17-960826DD9A09}" destId="{89A7798A-76DB-4757-953E-DDB3963BBA79}" srcOrd="0" destOrd="0" presId="urn:microsoft.com/office/officeart/2009/3/layout/CircleRelationship"/>
    <dgm:cxn modelId="{28D5A710-6F3D-4E30-B266-BD9785D505A6}" type="presParOf" srcId="{B3202219-EFAE-407C-9F36-451D60BBF7BD}" destId="{D71D3A9C-0AC9-4220-8D99-41517DE2FE16}" srcOrd="13" destOrd="0" presId="urn:microsoft.com/office/officeart/2009/3/layout/CircleRelationship"/>
    <dgm:cxn modelId="{1CD2E1E4-1471-4878-92E4-5C92900765C5}" type="presParOf" srcId="{D71D3A9C-0AC9-4220-8D99-41517DE2FE16}" destId="{D397E836-9E7E-42D2-8DEB-C19731C503BD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>
        <a:xfrm>
          <a:off x="876532" y="631507"/>
          <a:ext cx="8256519" cy="1263015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ES" sz="2000" b="1" dirty="0" smtClean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LIBRO: 101 estrategias para enseñar cualquier tema .</a:t>
          </a:r>
          <a:endParaRPr lang="es-ES" sz="2000" dirty="0" smtClean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r>
            <a:rPr lang="en-US" sz="20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1"/>
            </a:rPr>
            <a:t>https://josedominguezblog.files.wordpress.com/2015/06/aprendazaje-activo-101-estrategias-para-ensenar-1.pdf</a:t>
          </a:r>
          <a:endParaRPr lang="es-ES" sz="2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 sz="2000"/>
        </a:p>
      </dgm:t>
    </dgm:pt>
    <dgm:pt modelId="{751B2ED6-36C8-47F4-8FB0-4D682BA02002}" type="sibTrans" cxnId="{FCF4AFCD-845A-49AB-A5BB-23ADD1541CCE}">
      <dgm:prSet/>
      <dgm:spPr>
        <a:xfrm>
          <a:off x="-7137569" y="-1091592"/>
          <a:ext cx="8498260" cy="8498260"/>
        </a:xfrm>
        <a:prstGeom prst="blockArc">
          <a:avLst>
            <a:gd name="adj1" fmla="val 18900000"/>
            <a:gd name="adj2" fmla="val 2700000"/>
            <a:gd name="adj3" fmla="val 254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s-ES" sz="2000"/>
        </a:p>
      </dgm:t>
    </dgm:pt>
    <dgm:pt modelId="{C1EE5AEA-937F-48EB-A714-E5AA86DE060C}">
      <dgm:prSet phldrT="[Texto]" custT="1"/>
      <dgm:spPr>
        <a:xfrm>
          <a:off x="1335638" y="2526029"/>
          <a:ext cx="7797413" cy="1263015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ES" sz="2000" b="1" dirty="0" smtClean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TALLER:</a:t>
          </a:r>
          <a:r>
            <a:rPr lang="es-ES" sz="20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Material sobre dinámicas para trabajar con apoderados y motivar la interacción.</a:t>
          </a:r>
        </a:p>
        <a:p>
          <a:r>
            <a:rPr lang="en-US" sz="14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2"/>
            </a:rPr>
            <a:t>http://ww2.educarchile.cl/portal.herramientas/sitios_educativos/descubriendo/pdf/dinamicas_de_presentacion.pdf</a:t>
          </a:r>
          <a:endParaRPr lang="es-ES" sz="14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 sz="2000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 sz="2000"/>
        </a:p>
      </dgm:t>
    </dgm:pt>
    <dgm:pt modelId="{031082BA-80AF-4B0F-832D-61D3B500F130}">
      <dgm:prSet phldrT="[Texto]" custT="1"/>
      <dgm:spPr>
        <a:xfrm>
          <a:off x="876532" y="4420552"/>
          <a:ext cx="8256519" cy="1263015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ES" sz="2000" b="1" dirty="0" smtClean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LIBRO:</a:t>
          </a:r>
          <a:r>
            <a:rPr lang="es-ES" sz="20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100 propuestas para mejorar la competencia matemática</a:t>
          </a:r>
        </a:p>
        <a:p>
          <a:r>
            <a:rPr lang="en-US" sz="2000" dirty="0" smtClean="0">
              <a:hlinkClick xmlns:r="http://schemas.openxmlformats.org/officeDocument/2006/relationships" r:id="rId3"/>
            </a:rPr>
            <a:t>https://drive.google.com/file/d/0B7EIjcRQHd1TdVJBNWhTMjk3eU0/view</a:t>
          </a:r>
          <a:endParaRPr lang="es-ES" sz="2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 sz="2000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 sz="2000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xfrm>
          <a:off x="87148" y="473630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s-ES"/>
        </a:p>
      </dgm:t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xfrm>
          <a:off x="546253" y="2368153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s-ES"/>
        </a:p>
      </dgm:t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xfrm>
          <a:off x="87148" y="4262675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s-ES"/>
        </a:p>
      </dgm:t>
    </dgm:pt>
  </dgm:ptLst>
  <dgm:cxnLst>
    <dgm:cxn modelId="{042C335A-9400-45D4-8620-C7B658EE7696}" type="presOf" srcId="{98FD39B5-2D02-4965-9F4A-15656F237FCD}" destId="{50E8FEAF-B410-454C-A2E9-4DE96E3E05B8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BAC47D3C-0EE8-4A38-B285-BFD6A17A15D9}" type="presOf" srcId="{031082BA-80AF-4B0F-832D-61D3B500F130}" destId="{1722D072-C7C3-4069-A933-E62BF3B4D9FA}" srcOrd="0" destOrd="0" presId="urn:microsoft.com/office/officeart/2008/layout/VerticalCurvedList"/>
    <dgm:cxn modelId="{49965225-744A-4DB7-9E67-AEC99E23B6E2}" type="presOf" srcId="{751B2ED6-36C8-47F4-8FB0-4D682BA02002}" destId="{FB87109C-D263-4E5C-8493-34FA642F047A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0438086E-C255-42BC-A924-43C121C3E809}" type="presOf" srcId="{C1EE5AEA-937F-48EB-A714-E5AA86DE060C}" destId="{F49FBA37-36EE-4AC2-8EBE-BAD264A7B7B1}" srcOrd="0" destOrd="0" presId="urn:microsoft.com/office/officeart/2008/layout/VerticalCurvedList"/>
    <dgm:cxn modelId="{58A62A19-AA25-46D4-8475-9911E3E5D478}" type="presOf" srcId="{EC4C7298-5614-44CC-8ADD-1EDB5384418D}" destId="{03AB04DE-9E47-440B-88F1-153A5A8CE290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8BCD18F6-E8E9-4192-8AD3-04DD80E489BE}" type="presParOf" srcId="{03AB04DE-9E47-440B-88F1-153A5A8CE290}" destId="{8566FE57-D057-4EEC-AABF-8EABE5AB0EEF}" srcOrd="0" destOrd="0" presId="urn:microsoft.com/office/officeart/2008/layout/VerticalCurvedList"/>
    <dgm:cxn modelId="{7E65807F-9E1F-4881-B964-6F4237A37ABF}" type="presParOf" srcId="{8566FE57-D057-4EEC-AABF-8EABE5AB0EEF}" destId="{71EAB8FF-386A-4814-A562-6FD7662A2C0E}" srcOrd="0" destOrd="0" presId="urn:microsoft.com/office/officeart/2008/layout/VerticalCurvedList"/>
    <dgm:cxn modelId="{7449C1D7-7CD7-4DC3-B52C-D25CC9BBC8EC}" type="presParOf" srcId="{71EAB8FF-386A-4814-A562-6FD7662A2C0E}" destId="{30E1FA7E-A1C2-4663-AE68-B5B21AF42AF2}" srcOrd="0" destOrd="0" presId="urn:microsoft.com/office/officeart/2008/layout/VerticalCurvedList"/>
    <dgm:cxn modelId="{5FC4D576-A6EA-4E38-8ED8-7F0E1B9EEAFC}" type="presParOf" srcId="{71EAB8FF-386A-4814-A562-6FD7662A2C0E}" destId="{FB87109C-D263-4E5C-8493-34FA642F047A}" srcOrd="1" destOrd="0" presId="urn:microsoft.com/office/officeart/2008/layout/VerticalCurvedList"/>
    <dgm:cxn modelId="{4EB99AB8-C0A6-4593-AA73-124E65B92567}" type="presParOf" srcId="{71EAB8FF-386A-4814-A562-6FD7662A2C0E}" destId="{0A4E9CF8-294C-43ED-97EC-281A7ABB65B3}" srcOrd="2" destOrd="0" presId="urn:microsoft.com/office/officeart/2008/layout/VerticalCurvedList"/>
    <dgm:cxn modelId="{B02240DF-EE6D-406C-8522-2688AD0F7927}" type="presParOf" srcId="{71EAB8FF-386A-4814-A562-6FD7662A2C0E}" destId="{98CCCF19-692C-44AB-9FCC-574990082BE6}" srcOrd="3" destOrd="0" presId="urn:microsoft.com/office/officeart/2008/layout/VerticalCurvedList"/>
    <dgm:cxn modelId="{E7FBB70C-098A-4D7A-9409-050CE0A2F7E8}" type="presParOf" srcId="{8566FE57-D057-4EEC-AABF-8EABE5AB0EEF}" destId="{50E8FEAF-B410-454C-A2E9-4DE96E3E05B8}" srcOrd="1" destOrd="0" presId="urn:microsoft.com/office/officeart/2008/layout/VerticalCurvedList"/>
    <dgm:cxn modelId="{C0A7C831-493F-49CF-9FCD-DD67253BC601}" type="presParOf" srcId="{8566FE57-D057-4EEC-AABF-8EABE5AB0EEF}" destId="{18ECEFB9-FE6A-41E4-AD21-B71602E0A567}" srcOrd="2" destOrd="0" presId="urn:microsoft.com/office/officeart/2008/layout/VerticalCurvedList"/>
    <dgm:cxn modelId="{6480EAEF-A263-4825-986A-895F65DD4316}" type="presParOf" srcId="{18ECEFB9-FE6A-41E4-AD21-B71602E0A567}" destId="{18ACB3DF-5B94-48D4-858C-93A532CC9EDC}" srcOrd="0" destOrd="0" presId="urn:microsoft.com/office/officeart/2008/layout/VerticalCurvedList"/>
    <dgm:cxn modelId="{1DC9EAB0-B051-4503-879C-AB143D9E1AE0}" type="presParOf" srcId="{8566FE57-D057-4EEC-AABF-8EABE5AB0EEF}" destId="{F49FBA37-36EE-4AC2-8EBE-BAD264A7B7B1}" srcOrd="3" destOrd="0" presId="urn:microsoft.com/office/officeart/2008/layout/VerticalCurvedList"/>
    <dgm:cxn modelId="{36CBC725-830D-4A75-B4AF-F8CD04CB742E}" type="presParOf" srcId="{8566FE57-D057-4EEC-AABF-8EABE5AB0EEF}" destId="{15C40B37-CB02-405E-A5E6-B4E96360CAA6}" srcOrd="4" destOrd="0" presId="urn:microsoft.com/office/officeart/2008/layout/VerticalCurvedList"/>
    <dgm:cxn modelId="{6C136685-F628-4384-957E-03E5963C54E1}" type="presParOf" srcId="{15C40B37-CB02-405E-A5E6-B4E96360CAA6}" destId="{E816A656-A4F5-4265-A583-CB9EC5BBEAF2}" srcOrd="0" destOrd="0" presId="urn:microsoft.com/office/officeart/2008/layout/VerticalCurvedList"/>
    <dgm:cxn modelId="{9C19CC6B-0F6D-4193-9F8A-A523256F9FE2}" type="presParOf" srcId="{8566FE57-D057-4EEC-AABF-8EABE5AB0EEF}" destId="{1722D072-C7C3-4069-A933-E62BF3B4D9FA}" srcOrd="5" destOrd="0" presId="urn:microsoft.com/office/officeart/2008/layout/VerticalCurvedList"/>
    <dgm:cxn modelId="{3CCC4121-FF69-4B54-9A81-CD016E45BE53}" type="presParOf" srcId="{8566FE57-D057-4EEC-AABF-8EABE5AB0EEF}" destId="{12500217-F985-4805-AFDA-1A7040797251}" srcOrd="6" destOrd="0" presId="urn:microsoft.com/office/officeart/2008/layout/VerticalCurvedList"/>
    <dgm:cxn modelId="{6BF30D27-8C14-4F5F-8AFB-5747A1F76E86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400" b="1" dirty="0" smtClean="0">
            <a:solidFill>
              <a:schemeClr val="tx1"/>
            </a:solidFill>
          </a:endParaRPr>
        </a:p>
        <a:p>
          <a:endParaRPr lang="es-ES" sz="2400" b="1" dirty="0" smtClean="0">
            <a:solidFill>
              <a:schemeClr val="tx1"/>
            </a:solidFill>
          </a:endParaRPr>
        </a:p>
        <a:p>
          <a:r>
            <a:rPr lang="es-ES" sz="2400" b="1" dirty="0" smtClean="0">
              <a:solidFill>
                <a:schemeClr val="tx1"/>
              </a:solidFill>
            </a:rPr>
            <a:t>Video </a:t>
          </a:r>
          <a:r>
            <a:rPr lang="es-ES" sz="2400" b="1" dirty="0" smtClean="0">
              <a:solidFill>
                <a:schemeClr val="bg1"/>
              </a:solidFill>
            </a:rPr>
            <a:t>para trabajar en el aula la resolución de conflictos. Nombre: «El puente».</a:t>
          </a:r>
        </a:p>
        <a:p>
          <a:r>
            <a:rPr lang="es-ES" sz="24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https://www.youtube.com/watch?v=ZgaidCmzfHk</a:t>
          </a:r>
          <a:endParaRPr lang="es-ES" sz="2400" b="1" dirty="0" smtClean="0">
            <a:solidFill>
              <a:schemeClr val="tx1"/>
            </a:solidFill>
          </a:endParaRPr>
        </a:p>
        <a:p>
          <a:endParaRPr lang="es-ES" sz="2400" b="1" dirty="0" smtClean="0">
            <a:solidFill>
              <a:schemeClr val="tx1"/>
            </a:solidFill>
          </a:endParaRPr>
        </a:p>
        <a:p>
          <a:endParaRPr lang="es-ES" sz="24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 custT="1"/>
      <dgm:spPr/>
      <dgm:t>
        <a:bodyPr/>
        <a:lstStyle/>
        <a:p>
          <a:endParaRPr lang="es-ES" sz="2200" b="1" dirty="0" smtClean="0">
            <a:solidFill>
              <a:schemeClr val="tx1"/>
            </a:solidFill>
          </a:endParaRPr>
        </a:p>
        <a:p>
          <a:r>
            <a:rPr lang="es-ES" sz="2200" b="1" dirty="0" smtClean="0">
              <a:solidFill>
                <a:schemeClr val="tx1"/>
              </a:solidFill>
            </a:rPr>
            <a:t>Video </a:t>
          </a:r>
          <a:r>
            <a:rPr lang="es-ES" sz="2200" b="1" dirty="0" smtClean="0">
              <a:solidFill>
                <a:schemeClr val="bg1"/>
              </a:solidFill>
            </a:rPr>
            <a:t>para trabajar en el aula la resolución de conflictos. Nombre: Conflictos - No pierdas la perspectiva.</a:t>
          </a:r>
          <a:endParaRPr lang="es-ES" sz="2200" dirty="0" smtClean="0">
            <a:hlinkClick xmlns:r="http://schemas.openxmlformats.org/officeDocument/2006/relationships" r:id="rId2"/>
          </a:endParaRPr>
        </a:p>
        <a:p>
          <a:r>
            <a:rPr lang="es-ES" sz="2200" dirty="0" smtClean="0">
              <a:hlinkClick xmlns:r="http://schemas.openxmlformats.org/officeDocument/2006/relationships" r:id="rId2"/>
            </a:rPr>
            <a:t>https://www.youtube.com/watch?v=TiNUaHXsjBA</a:t>
          </a:r>
          <a:endParaRPr lang="es-ES" sz="2200" dirty="0" smtClean="0"/>
        </a:p>
        <a:p>
          <a:endParaRPr lang="es-ES" sz="2200" dirty="0" smtClean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/>
      <dgm:spPr/>
      <dgm:t>
        <a:bodyPr/>
        <a:lstStyle/>
        <a:p>
          <a:r>
            <a:rPr lang="es-ES" b="1" dirty="0" smtClean="0">
              <a:solidFill>
                <a:schemeClr val="tx1"/>
              </a:solidFill>
            </a:rPr>
            <a:t>Video </a:t>
          </a:r>
          <a:r>
            <a:rPr lang="es-ES" b="1" dirty="0" smtClean="0">
              <a:solidFill>
                <a:schemeClr val="bg1"/>
              </a:solidFill>
            </a:rPr>
            <a:t>para trabajar en el aula la resolución de conflictos. Nombre: Los Conflictos.</a:t>
          </a:r>
          <a:endParaRPr lang="es-ES" dirty="0" smtClean="0">
            <a:hlinkClick xmlns:r="http://schemas.openxmlformats.org/officeDocument/2006/relationships" r:id="rId3"/>
          </a:endParaRPr>
        </a:p>
        <a:p>
          <a:r>
            <a:rPr lang="es-ES" dirty="0" smtClean="0">
              <a:hlinkClick xmlns:r="http://schemas.openxmlformats.org/officeDocument/2006/relationships" r:id="rId3"/>
            </a:rPr>
            <a:t>https://www.youtube.com/watch?v=fNHKh0b0pGU</a:t>
          </a:r>
          <a:endParaRPr lang="es-ES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0BA6B18D-C2B4-4380-A29D-DCA12B9C8214}" type="presOf" srcId="{C1EE5AEA-937F-48EB-A714-E5AA86DE060C}" destId="{F49FBA37-36EE-4AC2-8EBE-BAD264A7B7B1}" srcOrd="0" destOrd="0" presId="urn:microsoft.com/office/officeart/2008/layout/VerticalCurvedList"/>
    <dgm:cxn modelId="{F72083EF-5902-4507-AFF5-191E5EDD32FA}" type="presOf" srcId="{031082BA-80AF-4B0F-832D-61D3B500F130}" destId="{1722D072-C7C3-4069-A933-E62BF3B4D9FA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03A57EFE-C2C3-434E-B98A-44C9F8CEAB55}" type="presOf" srcId="{751B2ED6-36C8-47F4-8FB0-4D682BA02002}" destId="{FB87109C-D263-4E5C-8493-34FA642F047A}" srcOrd="0" destOrd="0" presId="urn:microsoft.com/office/officeart/2008/layout/VerticalCurvedList"/>
    <dgm:cxn modelId="{057C2BBC-0647-4CFC-B7B1-57542D2BA4A8}" type="presOf" srcId="{EC4C7298-5614-44CC-8ADD-1EDB5384418D}" destId="{03AB04DE-9E47-440B-88F1-153A5A8CE290}" srcOrd="0" destOrd="0" presId="urn:microsoft.com/office/officeart/2008/layout/VerticalCurvedList"/>
    <dgm:cxn modelId="{6573A7FB-60EF-4CAC-B611-CC9731B9DC3F}" type="presOf" srcId="{98FD39B5-2D02-4965-9F4A-15656F237FCD}" destId="{50E8FEAF-B410-454C-A2E9-4DE96E3E05B8}" srcOrd="0" destOrd="0" presId="urn:microsoft.com/office/officeart/2008/layout/VerticalCurvedList"/>
    <dgm:cxn modelId="{3E2869B3-5E2C-48FD-844F-1B7C06655095}" type="presParOf" srcId="{03AB04DE-9E47-440B-88F1-153A5A8CE290}" destId="{8566FE57-D057-4EEC-AABF-8EABE5AB0EEF}" srcOrd="0" destOrd="0" presId="urn:microsoft.com/office/officeart/2008/layout/VerticalCurvedList"/>
    <dgm:cxn modelId="{9F194448-B493-4B86-8D2B-375B4B29C9FF}" type="presParOf" srcId="{8566FE57-D057-4EEC-AABF-8EABE5AB0EEF}" destId="{71EAB8FF-386A-4814-A562-6FD7662A2C0E}" srcOrd="0" destOrd="0" presId="urn:microsoft.com/office/officeart/2008/layout/VerticalCurvedList"/>
    <dgm:cxn modelId="{912376E3-274E-45DE-805A-7C25685D011C}" type="presParOf" srcId="{71EAB8FF-386A-4814-A562-6FD7662A2C0E}" destId="{30E1FA7E-A1C2-4663-AE68-B5B21AF42AF2}" srcOrd="0" destOrd="0" presId="urn:microsoft.com/office/officeart/2008/layout/VerticalCurvedList"/>
    <dgm:cxn modelId="{5FBC5146-6AAF-4F8E-B5B9-1E5B425C8927}" type="presParOf" srcId="{71EAB8FF-386A-4814-A562-6FD7662A2C0E}" destId="{FB87109C-D263-4E5C-8493-34FA642F047A}" srcOrd="1" destOrd="0" presId="urn:microsoft.com/office/officeart/2008/layout/VerticalCurvedList"/>
    <dgm:cxn modelId="{C8528C33-901C-4362-A96D-446326401938}" type="presParOf" srcId="{71EAB8FF-386A-4814-A562-6FD7662A2C0E}" destId="{0A4E9CF8-294C-43ED-97EC-281A7ABB65B3}" srcOrd="2" destOrd="0" presId="urn:microsoft.com/office/officeart/2008/layout/VerticalCurvedList"/>
    <dgm:cxn modelId="{EAE331FA-7BE3-4B00-9252-F6318653D4A3}" type="presParOf" srcId="{71EAB8FF-386A-4814-A562-6FD7662A2C0E}" destId="{98CCCF19-692C-44AB-9FCC-574990082BE6}" srcOrd="3" destOrd="0" presId="urn:microsoft.com/office/officeart/2008/layout/VerticalCurvedList"/>
    <dgm:cxn modelId="{FA90CD81-3520-487D-AA06-7AFA72EA4BF1}" type="presParOf" srcId="{8566FE57-D057-4EEC-AABF-8EABE5AB0EEF}" destId="{50E8FEAF-B410-454C-A2E9-4DE96E3E05B8}" srcOrd="1" destOrd="0" presId="urn:microsoft.com/office/officeart/2008/layout/VerticalCurvedList"/>
    <dgm:cxn modelId="{CEF4E992-6E5B-4780-9A1A-6993990399E9}" type="presParOf" srcId="{8566FE57-D057-4EEC-AABF-8EABE5AB0EEF}" destId="{18ECEFB9-FE6A-41E4-AD21-B71602E0A567}" srcOrd="2" destOrd="0" presId="urn:microsoft.com/office/officeart/2008/layout/VerticalCurvedList"/>
    <dgm:cxn modelId="{68B76AF0-A7FC-4655-A08D-BCFEF0EFE10A}" type="presParOf" srcId="{18ECEFB9-FE6A-41E4-AD21-B71602E0A567}" destId="{18ACB3DF-5B94-48D4-858C-93A532CC9EDC}" srcOrd="0" destOrd="0" presId="urn:microsoft.com/office/officeart/2008/layout/VerticalCurvedList"/>
    <dgm:cxn modelId="{AB6C9FC7-3769-4815-AF18-8AF02D127E99}" type="presParOf" srcId="{8566FE57-D057-4EEC-AABF-8EABE5AB0EEF}" destId="{F49FBA37-36EE-4AC2-8EBE-BAD264A7B7B1}" srcOrd="3" destOrd="0" presId="urn:microsoft.com/office/officeart/2008/layout/VerticalCurvedList"/>
    <dgm:cxn modelId="{4A18B2C2-CF15-4538-88E8-B1619522441A}" type="presParOf" srcId="{8566FE57-D057-4EEC-AABF-8EABE5AB0EEF}" destId="{15C40B37-CB02-405E-A5E6-B4E96360CAA6}" srcOrd="4" destOrd="0" presId="urn:microsoft.com/office/officeart/2008/layout/VerticalCurvedList"/>
    <dgm:cxn modelId="{327C0ADF-B60F-4C47-A184-93904C6E0050}" type="presParOf" srcId="{15C40B37-CB02-405E-A5E6-B4E96360CAA6}" destId="{E816A656-A4F5-4265-A583-CB9EC5BBEAF2}" srcOrd="0" destOrd="0" presId="urn:microsoft.com/office/officeart/2008/layout/VerticalCurvedList"/>
    <dgm:cxn modelId="{BC2B5724-523D-45C0-881B-BC2A3FEF7F34}" type="presParOf" srcId="{8566FE57-D057-4EEC-AABF-8EABE5AB0EEF}" destId="{1722D072-C7C3-4069-A933-E62BF3B4D9FA}" srcOrd="5" destOrd="0" presId="urn:microsoft.com/office/officeart/2008/layout/VerticalCurvedList"/>
    <dgm:cxn modelId="{5AFE5C88-2C54-463F-AE40-C4AB214A3694}" type="presParOf" srcId="{8566FE57-D057-4EEC-AABF-8EABE5AB0EEF}" destId="{12500217-F985-4805-AFDA-1A7040797251}" srcOrd="6" destOrd="0" presId="urn:microsoft.com/office/officeart/2008/layout/VerticalCurvedList"/>
    <dgm:cxn modelId="{23FF3562-6C73-4689-AD40-FEBB399E3F09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400" b="1" dirty="0" smtClean="0">
            <a:solidFill>
              <a:schemeClr val="tx1"/>
            </a:solidFill>
            <a:hlinkClick xmlns:r="http://schemas.openxmlformats.org/officeDocument/2006/relationships" r:id="rId1"/>
          </a:endParaRPr>
        </a:p>
        <a:p>
          <a:r>
            <a:rPr lang="es-ES" sz="2400" b="1" i="0" dirty="0" smtClean="0">
              <a:solidFill>
                <a:schemeClr val="tx1"/>
              </a:solidFill>
            </a:rPr>
            <a:t>Video:</a:t>
          </a:r>
          <a:r>
            <a:rPr lang="es-ES" sz="2400" b="0" i="0" dirty="0" smtClean="0"/>
            <a:t> El valor de la familia: Todo Padre de Familia deben ver este video. </a:t>
          </a:r>
          <a:endParaRPr lang="es-ES" sz="2400" b="1" dirty="0" smtClean="0">
            <a:solidFill>
              <a:schemeClr val="tx1"/>
            </a:solidFill>
            <a:hlinkClick xmlns:r="http://schemas.openxmlformats.org/officeDocument/2006/relationships" r:id="rId1"/>
          </a:endParaRPr>
        </a:p>
        <a:p>
          <a:r>
            <a:rPr lang="es-ES" sz="20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https://www.youtube.com/watch?v=D2qbyCukMKQ</a:t>
          </a:r>
          <a:endParaRPr lang="es-ES" sz="2000" b="1" dirty="0" smtClean="0">
            <a:solidFill>
              <a:schemeClr val="tx1"/>
            </a:solidFill>
          </a:endParaRPr>
        </a:p>
        <a:p>
          <a:endParaRPr lang="es-ES" sz="24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/>
      <dgm:spPr/>
      <dgm:t>
        <a:bodyPr/>
        <a:lstStyle/>
        <a:p>
          <a:r>
            <a:rPr lang="es-ES" b="1" dirty="0" smtClean="0">
              <a:solidFill>
                <a:schemeClr val="tx1"/>
              </a:solidFill>
            </a:rPr>
            <a:t>Video</a:t>
          </a:r>
          <a:r>
            <a:rPr lang="es-ES" dirty="0" smtClean="0"/>
            <a:t> para trabajar en taller de padres la resolución de conflictos. Nombre: Video Educativo Nro. 8. Resolución de Conflictos o Problemas.</a:t>
          </a:r>
        </a:p>
        <a:p>
          <a:r>
            <a:rPr lang="es-ES" dirty="0" smtClean="0">
              <a:hlinkClick xmlns:r="http://schemas.openxmlformats.org/officeDocument/2006/relationships" r:id="rId2"/>
            </a:rPr>
            <a:t>https://www.youtube.com/watch?v=ptgFI3Hx5dw</a:t>
          </a:r>
          <a:endParaRPr lang="es-ES" dirty="0" smtClean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sz="2000" b="1" dirty="0" smtClean="0">
              <a:solidFill>
                <a:schemeClr val="tx1"/>
              </a:solidFill>
            </a:rPr>
            <a:t>Video:</a:t>
          </a:r>
          <a:r>
            <a:rPr lang="es-ES" sz="2000" dirty="0" smtClean="0"/>
            <a:t> ¿Cómo hacer para que a mi hijo le guste estudiar? 📚 Educación para padres</a:t>
          </a:r>
          <a:endParaRPr lang="es-ES" sz="2000" dirty="0" smtClean="0">
            <a:hlinkClick xmlns:r="http://schemas.openxmlformats.org/officeDocument/2006/relationships" r:id="rId3"/>
          </a:endParaRPr>
        </a:p>
        <a:p>
          <a:pPr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dirty="0" smtClean="0">
              <a:hlinkClick xmlns:r="http://schemas.openxmlformats.org/officeDocument/2006/relationships" r:id="rId3"/>
            </a:rPr>
            <a:t>https://www.youtube.com/watch?v=gizSCsjN8_I</a:t>
          </a:r>
          <a:endParaRPr lang="es-ES" sz="2000" dirty="0" smtClean="0"/>
        </a:p>
        <a:p>
          <a:pPr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4C3B0BE0-01B0-4D44-A36B-4BB397CC1557}" type="presOf" srcId="{C1EE5AEA-937F-48EB-A714-E5AA86DE060C}" destId="{F49FBA37-36EE-4AC2-8EBE-BAD264A7B7B1}" srcOrd="0" destOrd="0" presId="urn:microsoft.com/office/officeart/2008/layout/VerticalCurvedList"/>
    <dgm:cxn modelId="{5B804AC5-751C-4E0B-8C13-B0B5AAA3EEBF}" type="presOf" srcId="{031082BA-80AF-4B0F-832D-61D3B500F130}" destId="{1722D072-C7C3-4069-A933-E62BF3B4D9FA}" srcOrd="0" destOrd="0" presId="urn:microsoft.com/office/officeart/2008/layout/VerticalCurvedList"/>
    <dgm:cxn modelId="{8B30AF9F-D6B0-40FC-AF04-FE14A191BC1A}" type="presOf" srcId="{EC4C7298-5614-44CC-8ADD-1EDB5384418D}" destId="{03AB04DE-9E47-440B-88F1-153A5A8CE290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19255CD3-137D-4ED1-8F1A-087CB1A009F5}" type="presOf" srcId="{751B2ED6-36C8-47F4-8FB0-4D682BA02002}" destId="{FB87109C-D263-4E5C-8493-34FA642F047A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10BFDE80-2A40-449B-93E5-B02EF5C31BD9}" type="presOf" srcId="{98FD39B5-2D02-4965-9F4A-15656F237FCD}" destId="{50E8FEAF-B410-454C-A2E9-4DE96E3E05B8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B0257E8D-B408-4122-A38E-A2FB4A958F46}" type="presParOf" srcId="{03AB04DE-9E47-440B-88F1-153A5A8CE290}" destId="{8566FE57-D057-4EEC-AABF-8EABE5AB0EEF}" srcOrd="0" destOrd="0" presId="urn:microsoft.com/office/officeart/2008/layout/VerticalCurvedList"/>
    <dgm:cxn modelId="{A4A28729-D517-4B77-B0FF-37679B1C9CDB}" type="presParOf" srcId="{8566FE57-D057-4EEC-AABF-8EABE5AB0EEF}" destId="{71EAB8FF-386A-4814-A562-6FD7662A2C0E}" srcOrd="0" destOrd="0" presId="urn:microsoft.com/office/officeart/2008/layout/VerticalCurvedList"/>
    <dgm:cxn modelId="{C87DE0A3-63D0-4E9F-BFC9-3DC3A916CBC8}" type="presParOf" srcId="{71EAB8FF-386A-4814-A562-6FD7662A2C0E}" destId="{30E1FA7E-A1C2-4663-AE68-B5B21AF42AF2}" srcOrd="0" destOrd="0" presId="urn:microsoft.com/office/officeart/2008/layout/VerticalCurvedList"/>
    <dgm:cxn modelId="{49FD3D6A-CD51-47B4-AE57-92FCF707E6E0}" type="presParOf" srcId="{71EAB8FF-386A-4814-A562-6FD7662A2C0E}" destId="{FB87109C-D263-4E5C-8493-34FA642F047A}" srcOrd="1" destOrd="0" presId="urn:microsoft.com/office/officeart/2008/layout/VerticalCurvedList"/>
    <dgm:cxn modelId="{A8767D40-E600-4A35-B971-B2769B55D6CC}" type="presParOf" srcId="{71EAB8FF-386A-4814-A562-6FD7662A2C0E}" destId="{0A4E9CF8-294C-43ED-97EC-281A7ABB65B3}" srcOrd="2" destOrd="0" presId="urn:microsoft.com/office/officeart/2008/layout/VerticalCurvedList"/>
    <dgm:cxn modelId="{8E02CBD1-FA3E-472C-AD2F-DCCF49188F7C}" type="presParOf" srcId="{71EAB8FF-386A-4814-A562-6FD7662A2C0E}" destId="{98CCCF19-692C-44AB-9FCC-574990082BE6}" srcOrd="3" destOrd="0" presId="urn:microsoft.com/office/officeart/2008/layout/VerticalCurvedList"/>
    <dgm:cxn modelId="{5DD4C712-DB59-4161-BBEE-6D8F4944470B}" type="presParOf" srcId="{8566FE57-D057-4EEC-AABF-8EABE5AB0EEF}" destId="{50E8FEAF-B410-454C-A2E9-4DE96E3E05B8}" srcOrd="1" destOrd="0" presId="urn:microsoft.com/office/officeart/2008/layout/VerticalCurvedList"/>
    <dgm:cxn modelId="{B012F07B-EC2B-4C58-83A0-7D4B6F06602C}" type="presParOf" srcId="{8566FE57-D057-4EEC-AABF-8EABE5AB0EEF}" destId="{18ECEFB9-FE6A-41E4-AD21-B71602E0A567}" srcOrd="2" destOrd="0" presId="urn:microsoft.com/office/officeart/2008/layout/VerticalCurvedList"/>
    <dgm:cxn modelId="{C88C9B85-5E9E-43BD-8AB2-3867299209E7}" type="presParOf" srcId="{18ECEFB9-FE6A-41E4-AD21-B71602E0A567}" destId="{18ACB3DF-5B94-48D4-858C-93A532CC9EDC}" srcOrd="0" destOrd="0" presId="urn:microsoft.com/office/officeart/2008/layout/VerticalCurvedList"/>
    <dgm:cxn modelId="{AB07A058-2DDE-4EFF-A5E7-F710DEE05D52}" type="presParOf" srcId="{8566FE57-D057-4EEC-AABF-8EABE5AB0EEF}" destId="{F49FBA37-36EE-4AC2-8EBE-BAD264A7B7B1}" srcOrd="3" destOrd="0" presId="urn:microsoft.com/office/officeart/2008/layout/VerticalCurvedList"/>
    <dgm:cxn modelId="{1391FDA9-1165-4629-93B8-80ABF289ECDB}" type="presParOf" srcId="{8566FE57-D057-4EEC-AABF-8EABE5AB0EEF}" destId="{15C40B37-CB02-405E-A5E6-B4E96360CAA6}" srcOrd="4" destOrd="0" presId="urn:microsoft.com/office/officeart/2008/layout/VerticalCurvedList"/>
    <dgm:cxn modelId="{005688AA-D24B-4383-B5F3-4B86171DD2AA}" type="presParOf" srcId="{15C40B37-CB02-405E-A5E6-B4E96360CAA6}" destId="{E816A656-A4F5-4265-A583-CB9EC5BBEAF2}" srcOrd="0" destOrd="0" presId="urn:microsoft.com/office/officeart/2008/layout/VerticalCurvedList"/>
    <dgm:cxn modelId="{92DF8E2C-5862-409F-B167-C1F411B8FF1B}" type="presParOf" srcId="{8566FE57-D057-4EEC-AABF-8EABE5AB0EEF}" destId="{1722D072-C7C3-4069-A933-E62BF3B4D9FA}" srcOrd="5" destOrd="0" presId="urn:microsoft.com/office/officeart/2008/layout/VerticalCurvedList"/>
    <dgm:cxn modelId="{7F84CF1D-5493-468C-B28B-6ED6404929F4}" type="presParOf" srcId="{8566FE57-D057-4EEC-AABF-8EABE5AB0EEF}" destId="{12500217-F985-4805-AFDA-1A7040797251}" srcOrd="6" destOrd="0" presId="urn:microsoft.com/office/officeart/2008/layout/VerticalCurvedList"/>
    <dgm:cxn modelId="{88A38288-900D-48B3-B185-6BD9F391AE1F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10 conceptos que todo niño con TDAH desearía que sus docentes y padres conocieran</a:t>
          </a:r>
        </a:p>
        <a:p>
          <a:r>
            <a:rPr lang="es-ES" sz="20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https://www.youtube.com/watch?v=lhvEaE9IdDM</a:t>
          </a:r>
          <a:endParaRPr lang="es-ES" sz="2000" b="1" dirty="0" smtClean="0">
            <a:solidFill>
              <a:schemeClr val="tx1"/>
            </a:solidFill>
          </a:endParaRPr>
        </a:p>
        <a:p>
          <a:endParaRPr lang="es-ES" sz="20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/>
      <dgm:spPr/>
      <dgm:t>
        <a:bodyPr/>
        <a:lstStyle/>
        <a:p>
          <a:r>
            <a:rPr lang="es-ES" b="1" dirty="0" smtClean="0">
              <a:solidFill>
                <a:schemeClr val="tx1"/>
              </a:solidFill>
            </a:rPr>
            <a:t>VIDEO. Capacitación docente: </a:t>
          </a:r>
          <a:r>
            <a:rPr lang="es-ES" b="1" dirty="0" err="1" smtClean="0">
              <a:solidFill>
                <a:schemeClr val="bg1"/>
              </a:solidFill>
            </a:rPr>
            <a:t>Capturología</a:t>
          </a:r>
          <a:r>
            <a:rPr lang="es-ES" b="1" dirty="0" smtClean="0">
              <a:solidFill>
                <a:schemeClr val="bg1"/>
              </a:solidFill>
            </a:rPr>
            <a:t>, el arte de captar la atención.</a:t>
          </a:r>
        </a:p>
        <a:p>
          <a:r>
            <a:rPr lang="es-ES" dirty="0" smtClean="0">
              <a:hlinkClick xmlns:r="http://schemas.openxmlformats.org/officeDocument/2006/relationships" r:id="rId2"/>
            </a:rPr>
            <a:t>https://www.youtube.com/watch?v=iCemTZXU7NM</a:t>
          </a:r>
          <a:endParaRPr lang="es-ES" dirty="0" smtClean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El aula afectiva | Laura Lewin</a:t>
          </a:r>
        </a:p>
        <a:p>
          <a:r>
            <a:rPr lang="es-ES" sz="20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https://www.youtube.com/watch?v=8phICGlEPRI</a:t>
          </a:r>
          <a:endParaRPr lang="es-ES" sz="2000" dirty="0" smtClean="0">
            <a:solidFill>
              <a:schemeClr val="bg1"/>
            </a:solidFill>
          </a:endParaRPr>
        </a:p>
        <a:p>
          <a:endParaRPr lang="es-ES" sz="20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214F9247-A0A1-4261-B627-28882881DA5B}" type="presOf" srcId="{98FD39B5-2D02-4965-9F4A-15656F237FCD}" destId="{50E8FEAF-B410-454C-A2E9-4DE96E3E05B8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2CC04681-BA6C-488E-90CD-756EE7202A5E}" type="presOf" srcId="{C1EE5AEA-937F-48EB-A714-E5AA86DE060C}" destId="{F49FBA37-36EE-4AC2-8EBE-BAD264A7B7B1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8F16470E-B5B5-4271-9206-BF87884644DE}" type="presOf" srcId="{EC4C7298-5614-44CC-8ADD-1EDB5384418D}" destId="{03AB04DE-9E47-440B-88F1-153A5A8CE290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31D1AB3D-B3CD-440B-B85D-E749943036DA}" type="presOf" srcId="{031082BA-80AF-4B0F-832D-61D3B500F130}" destId="{1722D072-C7C3-4069-A933-E62BF3B4D9FA}" srcOrd="0" destOrd="0" presId="urn:microsoft.com/office/officeart/2008/layout/VerticalCurvedList"/>
    <dgm:cxn modelId="{ECB66BFF-F18E-45C2-AC09-5C3B89F24B62}" type="presOf" srcId="{751B2ED6-36C8-47F4-8FB0-4D682BA02002}" destId="{FB87109C-D263-4E5C-8493-34FA642F047A}" srcOrd="0" destOrd="0" presId="urn:microsoft.com/office/officeart/2008/layout/VerticalCurvedList"/>
    <dgm:cxn modelId="{F2CBF68D-C9CA-430A-9743-FA811197CB38}" type="presParOf" srcId="{03AB04DE-9E47-440B-88F1-153A5A8CE290}" destId="{8566FE57-D057-4EEC-AABF-8EABE5AB0EEF}" srcOrd="0" destOrd="0" presId="urn:microsoft.com/office/officeart/2008/layout/VerticalCurvedList"/>
    <dgm:cxn modelId="{A31ABE01-136D-46E5-96D3-6F48F69E3451}" type="presParOf" srcId="{8566FE57-D057-4EEC-AABF-8EABE5AB0EEF}" destId="{71EAB8FF-386A-4814-A562-6FD7662A2C0E}" srcOrd="0" destOrd="0" presId="urn:microsoft.com/office/officeart/2008/layout/VerticalCurvedList"/>
    <dgm:cxn modelId="{2E76FAB3-11AB-4F45-B768-4AD27CC73FAB}" type="presParOf" srcId="{71EAB8FF-386A-4814-A562-6FD7662A2C0E}" destId="{30E1FA7E-A1C2-4663-AE68-B5B21AF42AF2}" srcOrd="0" destOrd="0" presId="urn:microsoft.com/office/officeart/2008/layout/VerticalCurvedList"/>
    <dgm:cxn modelId="{068C678C-3133-4B30-8B8B-ACC8C9CA909C}" type="presParOf" srcId="{71EAB8FF-386A-4814-A562-6FD7662A2C0E}" destId="{FB87109C-D263-4E5C-8493-34FA642F047A}" srcOrd="1" destOrd="0" presId="urn:microsoft.com/office/officeart/2008/layout/VerticalCurvedList"/>
    <dgm:cxn modelId="{1149BF65-BF8D-4048-8EE5-1C4365B3AD61}" type="presParOf" srcId="{71EAB8FF-386A-4814-A562-6FD7662A2C0E}" destId="{0A4E9CF8-294C-43ED-97EC-281A7ABB65B3}" srcOrd="2" destOrd="0" presId="urn:microsoft.com/office/officeart/2008/layout/VerticalCurvedList"/>
    <dgm:cxn modelId="{2F5C534C-BF6F-4A3F-BEC1-034AB445F216}" type="presParOf" srcId="{71EAB8FF-386A-4814-A562-6FD7662A2C0E}" destId="{98CCCF19-692C-44AB-9FCC-574990082BE6}" srcOrd="3" destOrd="0" presId="urn:microsoft.com/office/officeart/2008/layout/VerticalCurvedList"/>
    <dgm:cxn modelId="{979EFCFB-8444-4A90-9539-A4DE7FB9B7C5}" type="presParOf" srcId="{8566FE57-D057-4EEC-AABF-8EABE5AB0EEF}" destId="{50E8FEAF-B410-454C-A2E9-4DE96E3E05B8}" srcOrd="1" destOrd="0" presId="urn:microsoft.com/office/officeart/2008/layout/VerticalCurvedList"/>
    <dgm:cxn modelId="{84B8313E-FA6B-425B-8EA2-B3F9BB5847DF}" type="presParOf" srcId="{8566FE57-D057-4EEC-AABF-8EABE5AB0EEF}" destId="{18ECEFB9-FE6A-41E4-AD21-B71602E0A567}" srcOrd="2" destOrd="0" presId="urn:microsoft.com/office/officeart/2008/layout/VerticalCurvedList"/>
    <dgm:cxn modelId="{478270A0-76F4-4A35-8D73-668491C03FC7}" type="presParOf" srcId="{18ECEFB9-FE6A-41E4-AD21-B71602E0A567}" destId="{18ACB3DF-5B94-48D4-858C-93A532CC9EDC}" srcOrd="0" destOrd="0" presId="urn:microsoft.com/office/officeart/2008/layout/VerticalCurvedList"/>
    <dgm:cxn modelId="{287C85A3-EC14-4FE5-801B-2474BE96A688}" type="presParOf" srcId="{8566FE57-D057-4EEC-AABF-8EABE5AB0EEF}" destId="{F49FBA37-36EE-4AC2-8EBE-BAD264A7B7B1}" srcOrd="3" destOrd="0" presId="urn:microsoft.com/office/officeart/2008/layout/VerticalCurvedList"/>
    <dgm:cxn modelId="{097E5289-34F9-4A1D-B4CF-D37D33D8F020}" type="presParOf" srcId="{8566FE57-D057-4EEC-AABF-8EABE5AB0EEF}" destId="{15C40B37-CB02-405E-A5E6-B4E96360CAA6}" srcOrd="4" destOrd="0" presId="urn:microsoft.com/office/officeart/2008/layout/VerticalCurvedList"/>
    <dgm:cxn modelId="{ECF89283-A50F-4C88-9705-3A26C0B386BE}" type="presParOf" srcId="{15C40B37-CB02-405E-A5E6-B4E96360CAA6}" destId="{E816A656-A4F5-4265-A583-CB9EC5BBEAF2}" srcOrd="0" destOrd="0" presId="urn:microsoft.com/office/officeart/2008/layout/VerticalCurvedList"/>
    <dgm:cxn modelId="{173338C5-3C32-4D00-9D1D-F153712E3BC9}" type="presParOf" srcId="{8566FE57-D057-4EEC-AABF-8EABE5AB0EEF}" destId="{1722D072-C7C3-4069-A933-E62BF3B4D9FA}" srcOrd="5" destOrd="0" presId="urn:microsoft.com/office/officeart/2008/layout/VerticalCurvedList"/>
    <dgm:cxn modelId="{F97E34C0-7E0C-4A99-8218-325A526817AB}" type="presParOf" srcId="{8566FE57-D057-4EEC-AABF-8EABE5AB0EEF}" destId="{12500217-F985-4805-AFDA-1A7040797251}" srcOrd="6" destOrd="0" presId="urn:microsoft.com/office/officeart/2008/layout/VerticalCurvedList"/>
    <dgm:cxn modelId="{CDD138A6-2C34-4A57-91A2-2E551331D46A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Cómo lograr que sus alumnos recuerden. </a:t>
          </a:r>
        </a:p>
        <a:p>
          <a:r>
            <a:rPr lang="es-ES" sz="20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https://www.youtube.com/watch?v=nF772Mrco4w</a:t>
          </a:r>
          <a:endParaRPr lang="es-ES" sz="2000" b="1" dirty="0" smtClean="0">
            <a:solidFill>
              <a:schemeClr val="tx1"/>
            </a:solidFill>
          </a:endParaRPr>
        </a:p>
        <a:p>
          <a:endParaRPr lang="es-ES" sz="20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 custT="1"/>
      <dgm:spPr/>
      <dgm:t>
        <a:bodyPr/>
        <a:lstStyle/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¿Cómo aprende el cerebro? Aprende con </a:t>
          </a:r>
          <a:r>
            <a:rPr lang="es-ES" sz="2000" b="1" dirty="0" err="1" smtClean="0">
              <a:solidFill>
                <a:schemeClr val="bg1"/>
              </a:solidFill>
            </a:rPr>
            <a:t>Neuroeducación</a:t>
          </a:r>
          <a:endParaRPr lang="es-ES" sz="2000" b="1" dirty="0" smtClean="0">
            <a:solidFill>
              <a:schemeClr val="bg1"/>
            </a:solidFill>
          </a:endParaRPr>
        </a:p>
        <a:p>
          <a:r>
            <a:rPr lang="es-ES" sz="2000" dirty="0" smtClean="0">
              <a:hlinkClick xmlns:r="http://schemas.openxmlformats.org/officeDocument/2006/relationships" r:id="rId2"/>
            </a:rPr>
            <a:t>https://www.youtube.com/watch?v=7Jl7gs67L5k</a:t>
          </a:r>
          <a:endParaRPr lang="es-ES" sz="2000" dirty="0" smtClean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Programar para aprender sin limites</a:t>
          </a:r>
        </a:p>
        <a:p>
          <a:r>
            <a:rPr lang="es-ES" sz="20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https://www.youtube.com/watch?v=9hUjhIfs-bw</a:t>
          </a:r>
          <a:endParaRPr lang="es-ES" sz="2000" dirty="0" smtClean="0">
            <a:solidFill>
              <a:schemeClr val="bg1"/>
            </a:solidFill>
          </a:endParaRPr>
        </a:p>
        <a:p>
          <a:endParaRPr lang="es-ES" sz="20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B89F635B-FA80-452C-B6F5-227969ED43B6}" type="presOf" srcId="{98FD39B5-2D02-4965-9F4A-15656F237FCD}" destId="{50E8FEAF-B410-454C-A2E9-4DE96E3E05B8}" srcOrd="0" destOrd="0" presId="urn:microsoft.com/office/officeart/2008/layout/VerticalCurvedList"/>
    <dgm:cxn modelId="{CAF6A343-1CD2-447F-8EA5-3228F77962FE}" type="presOf" srcId="{751B2ED6-36C8-47F4-8FB0-4D682BA02002}" destId="{FB87109C-D263-4E5C-8493-34FA642F047A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3D457224-76ED-4D0D-9E11-1CAAB154963A}" type="presOf" srcId="{031082BA-80AF-4B0F-832D-61D3B500F130}" destId="{1722D072-C7C3-4069-A933-E62BF3B4D9FA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A5373120-28DA-4785-B072-3987CFF1BD84}" type="presOf" srcId="{EC4C7298-5614-44CC-8ADD-1EDB5384418D}" destId="{03AB04DE-9E47-440B-88F1-153A5A8CE290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BFD91BA1-60C6-473F-8E75-5A762B131A9F}" type="presOf" srcId="{C1EE5AEA-937F-48EB-A714-E5AA86DE060C}" destId="{F49FBA37-36EE-4AC2-8EBE-BAD264A7B7B1}" srcOrd="0" destOrd="0" presId="urn:microsoft.com/office/officeart/2008/layout/VerticalCurvedList"/>
    <dgm:cxn modelId="{52024ED2-80BC-44F4-94DD-211CC3FC54A7}" type="presParOf" srcId="{03AB04DE-9E47-440B-88F1-153A5A8CE290}" destId="{8566FE57-D057-4EEC-AABF-8EABE5AB0EEF}" srcOrd="0" destOrd="0" presId="urn:microsoft.com/office/officeart/2008/layout/VerticalCurvedList"/>
    <dgm:cxn modelId="{3F93474A-E6A3-436F-9786-1D987F2456A0}" type="presParOf" srcId="{8566FE57-D057-4EEC-AABF-8EABE5AB0EEF}" destId="{71EAB8FF-386A-4814-A562-6FD7662A2C0E}" srcOrd="0" destOrd="0" presId="urn:microsoft.com/office/officeart/2008/layout/VerticalCurvedList"/>
    <dgm:cxn modelId="{6992D005-AD3F-4E33-ABBC-8EFB84582C52}" type="presParOf" srcId="{71EAB8FF-386A-4814-A562-6FD7662A2C0E}" destId="{30E1FA7E-A1C2-4663-AE68-B5B21AF42AF2}" srcOrd="0" destOrd="0" presId="urn:microsoft.com/office/officeart/2008/layout/VerticalCurvedList"/>
    <dgm:cxn modelId="{72FD4498-D0AD-40C1-A5A1-7593921F37FA}" type="presParOf" srcId="{71EAB8FF-386A-4814-A562-6FD7662A2C0E}" destId="{FB87109C-D263-4E5C-8493-34FA642F047A}" srcOrd="1" destOrd="0" presId="urn:microsoft.com/office/officeart/2008/layout/VerticalCurvedList"/>
    <dgm:cxn modelId="{519DB0AF-0D66-414B-A1EA-97ED7D02736F}" type="presParOf" srcId="{71EAB8FF-386A-4814-A562-6FD7662A2C0E}" destId="{0A4E9CF8-294C-43ED-97EC-281A7ABB65B3}" srcOrd="2" destOrd="0" presId="urn:microsoft.com/office/officeart/2008/layout/VerticalCurvedList"/>
    <dgm:cxn modelId="{B31A9353-8F84-4CFE-AD51-9806BD6D0789}" type="presParOf" srcId="{71EAB8FF-386A-4814-A562-6FD7662A2C0E}" destId="{98CCCF19-692C-44AB-9FCC-574990082BE6}" srcOrd="3" destOrd="0" presId="urn:microsoft.com/office/officeart/2008/layout/VerticalCurvedList"/>
    <dgm:cxn modelId="{3459EA6E-6C6D-4A7A-90E0-CC706E9A9C14}" type="presParOf" srcId="{8566FE57-D057-4EEC-AABF-8EABE5AB0EEF}" destId="{50E8FEAF-B410-454C-A2E9-4DE96E3E05B8}" srcOrd="1" destOrd="0" presId="urn:microsoft.com/office/officeart/2008/layout/VerticalCurvedList"/>
    <dgm:cxn modelId="{2DE4DC85-0AAA-4356-8E40-8686D95B51DE}" type="presParOf" srcId="{8566FE57-D057-4EEC-AABF-8EABE5AB0EEF}" destId="{18ECEFB9-FE6A-41E4-AD21-B71602E0A567}" srcOrd="2" destOrd="0" presId="urn:microsoft.com/office/officeart/2008/layout/VerticalCurvedList"/>
    <dgm:cxn modelId="{74BF92AE-7C8D-4A9A-B5F6-97C760CE61D7}" type="presParOf" srcId="{18ECEFB9-FE6A-41E4-AD21-B71602E0A567}" destId="{18ACB3DF-5B94-48D4-858C-93A532CC9EDC}" srcOrd="0" destOrd="0" presId="urn:microsoft.com/office/officeart/2008/layout/VerticalCurvedList"/>
    <dgm:cxn modelId="{2EFB1869-C4FF-461D-B234-CE1FD3187456}" type="presParOf" srcId="{8566FE57-D057-4EEC-AABF-8EABE5AB0EEF}" destId="{F49FBA37-36EE-4AC2-8EBE-BAD264A7B7B1}" srcOrd="3" destOrd="0" presId="urn:microsoft.com/office/officeart/2008/layout/VerticalCurvedList"/>
    <dgm:cxn modelId="{D06462D2-66C9-463E-A1E3-57970BC06FEC}" type="presParOf" srcId="{8566FE57-D057-4EEC-AABF-8EABE5AB0EEF}" destId="{15C40B37-CB02-405E-A5E6-B4E96360CAA6}" srcOrd="4" destOrd="0" presId="urn:microsoft.com/office/officeart/2008/layout/VerticalCurvedList"/>
    <dgm:cxn modelId="{51F237C9-BBEE-4EF6-B56F-CC411C32E817}" type="presParOf" srcId="{15C40B37-CB02-405E-A5E6-B4E96360CAA6}" destId="{E816A656-A4F5-4265-A583-CB9EC5BBEAF2}" srcOrd="0" destOrd="0" presId="urn:microsoft.com/office/officeart/2008/layout/VerticalCurvedList"/>
    <dgm:cxn modelId="{108C8F1E-59CA-4BEC-BF90-E31274031346}" type="presParOf" srcId="{8566FE57-D057-4EEC-AABF-8EABE5AB0EEF}" destId="{1722D072-C7C3-4069-A933-E62BF3B4D9FA}" srcOrd="5" destOrd="0" presId="urn:microsoft.com/office/officeart/2008/layout/VerticalCurvedList"/>
    <dgm:cxn modelId="{F3656278-832B-45F1-B512-AB3F054E82BC}" type="presParOf" srcId="{8566FE57-D057-4EEC-AABF-8EABE5AB0EEF}" destId="{12500217-F985-4805-AFDA-1A7040797251}" srcOrd="6" destOrd="0" presId="urn:microsoft.com/office/officeart/2008/layout/VerticalCurvedList"/>
    <dgm:cxn modelId="{55557DC0-0271-4451-95D3-5224EB161193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Persuade con tu voz. Estrategias para sonar creíble.</a:t>
          </a:r>
        </a:p>
        <a:p>
          <a:r>
            <a:rPr lang="es-ES" sz="2000" b="1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https://www.youtube.com/watch?v=YlI-e4QJWG0</a:t>
          </a:r>
          <a:endParaRPr lang="es-ES" sz="2000" b="1" dirty="0" smtClean="0">
            <a:solidFill>
              <a:schemeClr val="bg1"/>
            </a:solidFill>
          </a:endParaRPr>
        </a:p>
        <a:p>
          <a:endParaRPr lang="es-ES" sz="20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i="0" dirty="0" smtClean="0"/>
            <a:t>El arte de activar tu memoria</a:t>
          </a:r>
        </a:p>
        <a:p>
          <a:r>
            <a:rPr lang="es-ES" sz="2000" b="1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https://www.youtube.com/watch?v=XnPk9_z6Oa8</a:t>
          </a:r>
          <a:endParaRPr lang="es-ES" sz="2000" b="1" dirty="0" smtClean="0">
            <a:solidFill>
              <a:schemeClr val="bg1"/>
            </a:solidFill>
          </a:endParaRPr>
        </a:p>
        <a:p>
          <a:endParaRPr lang="es-ES" sz="2000" dirty="0" smtClean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i="0" dirty="0" smtClean="0"/>
            <a:t>El cerebro de los adolescentes y ¿por qué actúan así?</a:t>
          </a:r>
        </a:p>
        <a:p>
          <a:r>
            <a:rPr lang="es-ES" sz="2000" b="1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https://www.youtube.com/watch?v=a1fdmXLSF-4</a:t>
          </a:r>
          <a:endParaRPr lang="es-ES" sz="2000" b="1" dirty="0" smtClean="0">
            <a:solidFill>
              <a:schemeClr val="bg1"/>
            </a:solidFill>
          </a:endParaRPr>
        </a:p>
        <a:p>
          <a:endParaRPr lang="es-ES" sz="20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D3E441ED-9C08-47B8-932C-E7DA9659139A}" type="presOf" srcId="{EC4C7298-5614-44CC-8ADD-1EDB5384418D}" destId="{03AB04DE-9E47-440B-88F1-153A5A8CE290}" srcOrd="0" destOrd="0" presId="urn:microsoft.com/office/officeart/2008/layout/VerticalCurvedList"/>
    <dgm:cxn modelId="{C88ADD44-6BFF-4BE7-B771-1282925D166A}" type="presOf" srcId="{98FD39B5-2D02-4965-9F4A-15656F237FCD}" destId="{50E8FEAF-B410-454C-A2E9-4DE96E3E05B8}" srcOrd="0" destOrd="0" presId="urn:microsoft.com/office/officeart/2008/layout/VerticalCurvedList"/>
    <dgm:cxn modelId="{D9B249FC-E9E6-46BD-8AFD-63ED799ADB7F}" type="presOf" srcId="{751B2ED6-36C8-47F4-8FB0-4D682BA02002}" destId="{FB87109C-D263-4E5C-8493-34FA642F047A}" srcOrd="0" destOrd="0" presId="urn:microsoft.com/office/officeart/2008/layout/VerticalCurvedList"/>
    <dgm:cxn modelId="{4CC624D5-2C37-4D45-BB88-7F330A946ADD}" type="presOf" srcId="{031082BA-80AF-4B0F-832D-61D3B500F130}" destId="{1722D072-C7C3-4069-A933-E62BF3B4D9FA}" srcOrd="0" destOrd="0" presId="urn:microsoft.com/office/officeart/2008/layout/VerticalCurvedList"/>
    <dgm:cxn modelId="{40700775-D72E-4940-B77A-E56C5BF2D746}" type="presOf" srcId="{C1EE5AEA-937F-48EB-A714-E5AA86DE060C}" destId="{F49FBA37-36EE-4AC2-8EBE-BAD264A7B7B1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796E6DA7-321A-4EBF-8EDC-BE2C56806D58}" type="presParOf" srcId="{03AB04DE-9E47-440B-88F1-153A5A8CE290}" destId="{8566FE57-D057-4EEC-AABF-8EABE5AB0EEF}" srcOrd="0" destOrd="0" presId="urn:microsoft.com/office/officeart/2008/layout/VerticalCurvedList"/>
    <dgm:cxn modelId="{832CE240-BA68-4483-8CBD-B4E09D4823CB}" type="presParOf" srcId="{8566FE57-D057-4EEC-AABF-8EABE5AB0EEF}" destId="{71EAB8FF-386A-4814-A562-6FD7662A2C0E}" srcOrd="0" destOrd="0" presId="urn:microsoft.com/office/officeart/2008/layout/VerticalCurvedList"/>
    <dgm:cxn modelId="{FE108E9F-6F95-44B7-A2EE-CF98D130AAC9}" type="presParOf" srcId="{71EAB8FF-386A-4814-A562-6FD7662A2C0E}" destId="{30E1FA7E-A1C2-4663-AE68-B5B21AF42AF2}" srcOrd="0" destOrd="0" presId="urn:microsoft.com/office/officeart/2008/layout/VerticalCurvedList"/>
    <dgm:cxn modelId="{A88C2E41-818C-405A-B70E-8B66EDE2722F}" type="presParOf" srcId="{71EAB8FF-386A-4814-A562-6FD7662A2C0E}" destId="{FB87109C-D263-4E5C-8493-34FA642F047A}" srcOrd="1" destOrd="0" presId="urn:microsoft.com/office/officeart/2008/layout/VerticalCurvedList"/>
    <dgm:cxn modelId="{BC63BC38-ACE2-4F26-9BCF-FBBC6B2009A8}" type="presParOf" srcId="{71EAB8FF-386A-4814-A562-6FD7662A2C0E}" destId="{0A4E9CF8-294C-43ED-97EC-281A7ABB65B3}" srcOrd="2" destOrd="0" presId="urn:microsoft.com/office/officeart/2008/layout/VerticalCurvedList"/>
    <dgm:cxn modelId="{1B03A68E-298A-4260-A2EC-CD003CBDE4CD}" type="presParOf" srcId="{71EAB8FF-386A-4814-A562-6FD7662A2C0E}" destId="{98CCCF19-692C-44AB-9FCC-574990082BE6}" srcOrd="3" destOrd="0" presId="urn:microsoft.com/office/officeart/2008/layout/VerticalCurvedList"/>
    <dgm:cxn modelId="{8E851B61-69F8-45F4-938B-FB7D9B87810A}" type="presParOf" srcId="{8566FE57-D057-4EEC-AABF-8EABE5AB0EEF}" destId="{50E8FEAF-B410-454C-A2E9-4DE96E3E05B8}" srcOrd="1" destOrd="0" presId="urn:microsoft.com/office/officeart/2008/layout/VerticalCurvedList"/>
    <dgm:cxn modelId="{4DE1F082-7463-461C-99BE-430926148A40}" type="presParOf" srcId="{8566FE57-D057-4EEC-AABF-8EABE5AB0EEF}" destId="{18ECEFB9-FE6A-41E4-AD21-B71602E0A567}" srcOrd="2" destOrd="0" presId="urn:microsoft.com/office/officeart/2008/layout/VerticalCurvedList"/>
    <dgm:cxn modelId="{77D4384E-28BB-4B01-A048-014CDD8345E1}" type="presParOf" srcId="{18ECEFB9-FE6A-41E4-AD21-B71602E0A567}" destId="{18ACB3DF-5B94-48D4-858C-93A532CC9EDC}" srcOrd="0" destOrd="0" presId="urn:microsoft.com/office/officeart/2008/layout/VerticalCurvedList"/>
    <dgm:cxn modelId="{428376C8-F818-40D6-9F0C-7F4C0C49A87A}" type="presParOf" srcId="{8566FE57-D057-4EEC-AABF-8EABE5AB0EEF}" destId="{F49FBA37-36EE-4AC2-8EBE-BAD264A7B7B1}" srcOrd="3" destOrd="0" presId="urn:microsoft.com/office/officeart/2008/layout/VerticalCurvedList"/>
    <dgm:cxn modelId="{24C363FC-F7AD-4981-B829-462328DF7F93}" type="presParOf" srcId="{8566FE57-D057-4EEC-AABF-8EABE5AB0EEF}" destId="{15C40B37-CB02-405E-A5E6-B4E96360CAA6}" srcOrd="4" destOrd="0" presId="urn:microsoft.com/office/officeart/2008/layout/VerticalCurvedList"/>
    <dgm:cxn modelId="{BF3A154F-AD77-4013-B033-7DAD731D3B15}" type="presParOf" srcId="{15C40B37-CB02-405E-A5E6-B4E96360CAA6}" destId="{E816A656-A4F5-4265-A583-CB9EC5BBEAF2}" srcOrd="0" destOrd="0" presId="urn:microsoft.com/office/officeart/2008/layout/VerticalCurvedList"/>
    <dgm:cxn modelId="{76849617-2341-484E-9663-F6B6F3D53DBA}" type="presParOf" srcId="{8566FE57-D057-4EEC-AABF-8EABE5AB0EEF}" destId="{1722D072-C7C3-4069-A933-E62BF3B4D9FA}" srcOrd="5" destOrd="0" presId="urn:microsoft.com/office/officeart/2008/layout/VerticalCurvedList"/>
    <dgm:cxn modelId="{B2219DDB-CAB0-4419-8442-E15876522FD2}" type="presParOf" srcId="{8566FE57-D057-4EEC-AABF-8EABE5AB0EEF}" destId="{12500217-F985-4805-AFDA-1A7040797251}" srcOrd="6" destOrd="0" presId="urn:microsoft.com/office/officeart/2008/layout/VerticalCurvedList"/>
    <dgm:cxn modelId="{57E6865A-1F46-4591-8FFD-95587020E6FE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200" b="1" dirty="0" smtClean="0">
            <a:solidFill>
              <a:schemeClr val="tx1"/>
            </a:solidFill>
          </a:endParaRPr>
        </a:p>
        <a:p>
          <a:r>
            <a:rPr lang="es-ES" sz="2200" b="1" dirty="0" smtClean="0">
              <a:solidFill>
                <a:schemeClr val="tx1"/>
              </a:solidFill>
            </a:rPr>
            <a:t>VIDEO. Capacitación docente: </a:t>
          </a:r>
          <a:r>
            <a:rPr lang="es-ES" sz="2200" b="0" i="0" dirty="0" smtClean="0"/>
            <a:t>Liderazgo positivo, un recurso para la autoeficacia</a:t>
          </a:r>
          <a:endParaRPr lang="es-ES" sz="22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https://www.youtube.com/watch?v=pi2uwykbCt8&amp;t=117s</a:t>
          </a:r>
          <a:endParaRPr lang="es-ES" sz="2000" b="1" dirty="0" smtClean="0">
            <a:solidFill>
              <a:schemeClr val="tx1"/>
            </a:solidFill>
          </a:endParaRPr>
        </a:p>
        <a:p>
          <a:endParaRPr lang="es-ES" sz="22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/>
      <dgm:spPr/>
      <dgm:t>
        <a:bodyPr/>
        <a:lstStyle/>
        <a:p>
          <a:r>
            <a:rPr lang="es-ES" b="1" dirty="0" smtClean="0">
              <a:solidFill>
                <a:schemeClr val="tx1"/>
              </a:solidFill>
            </a:rPr>
            <a:t>VIDEO. Capacitación docente: </a:t>
          </a:r>
          <a:r>
            <a:rPr lang="es-ES" b="0" i="0" dirty="0" smtClean="0"/>
            <a:t>Albert Bandura </a:t>
          </a:r>
          <a:r>
            <a:rPr lang="es-ES" b="0" i="0" dirty="0" err="1" smtClean="0"/>
            <a:t>Teoria</a:t>
          </a:r>
          <a:r>
            <a:rPr lang="es-ES" b="0" i="0" dirty="0" smtClean="0"/>
            <a:t> de la autoeficacia</a:t>
          </a:r>
        </a:p>
        <a:p>
          <a:r>
            <a:rPr lang="es-ES" dirty="0" smtClean="0">
              <a:hlinkClick xmlns:r="http://schemas.openxmlformats.org/officeDocument/2006/relationships" r:id="rId2"/>
            </a:rPr>
            <a:t>https://www.youtube.com/watch?v=jcNDX33V-T4</a:t>
          </a:r>
          <a:endParaRPr lang="es-ES" dirty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endParaRPr lang="es-ES" sz="2200" b="1" dirty="0" smtClean="0">
            <a:solidFill>
              <a:schemeClr val="tx1"/>
            </a:solidFill>
          </a:endParaRPr>
        </a:p>
        <a:p>
          <a:r>
            <a:rPr lang="es-ES" sz="2200" b="1" dirty="0" smtClean="0">
              <a:solidFill>
                <a:schemeClr val="tx1"/>
              </a:solidFill>
            </a:rPr>
            <a:t>VIDEO. Capacitación docente: </a:t>
          </a:r>
          <a:r>
            <a:rPr lang="es-ES" sz="2200" b="1" i="0" dirty="0" smtClean="0"/>
            <a:t>Estudiantes Hablan Sobre la Autoeficacia</a:t>
          </a:r>
        </a:p>
        <a:p>
          <a:r>
            <a:rPr lang="es-ES" sz="22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https://www.youtube.com/watch?v=FcWNFgubs2E</a:t>
          </a:r>
          <a:endParaRPr lang="es-ES" sz="2200" dirty="0" smtClean="0">
            <a:solidFill>
              <a:schemeClr val="bg1"/>
            </a:solidFill>
          </a:endParaRPr>
        </a:p>
        <a:p>
          <a:endParaRPr lang="es-ES" sz="22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F38D4DCB-8785-4E74-A61C-CF42B00C079B}" type="presOf" srcId="{751B2ED6-36C8-47F4-8FB0-4D682BA02002}" destId="{FB87109C-D263-4E5C-8493-34FA642F047A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27CCC31D-01E1-4A71-9878-4DDCFD69EB9E}" type="presOf" srcId="{C1EE5AEA-937F-48EB-A714-E5AA86DE060C}" destId="{F49FBA37-36EE-4AC2-8EBE-BAD264A7B7B1}" srcOrd="0" destOrd="0" presId="urn:microsoft.com/office/officeart/2008/layout/VerticalCurvedList"/>
    <dgm:cxn modelId="{4595A6D8-211E-40EA-A6F5-365CDAD1B836}" type="presOf" srcId="{031082BA-80AF-4B0F-832D-61D3B500F130}" destId="{1722D072-C7C3-4069-A933-E62BF3B4D9FA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F214B1FC-D7FC-4AF6-B798-D4B50FFBF83F}" type="presOf" srcId="{98FD39B5-2D02-4965-9F4A-15656F237FCD}" destId="{50E8FEAF-B410-454C-A2E9-4DE96E3E05B8}" srcOrd="0" destOrd="0" presId="urn:microsoft.com/office/officeart/2008/layout/VerticalCurvedList"/>
    <dgm:cxn modelId="{F5FAEE04-0093-4A13-9265-AE2226224861}" type="presOf" srcId="{EC4C7298-5614-44CC-8ADD-1EDB5384418D}" destId="{03AB04DE-9E47-440B-88F1-153A5A8CE290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4D89D4B4-27F9-4090-B416-76573B3EB14F}" type="presParOf" srcId="{03AB04DE-9E47-440B-88F1-153A5A8CE290}" destId="{8566FE57-D057-4EEC-AABF-8EABE5AB0EEF}" srcOrd="0" destOrd="0" presId="urn:microsoft.com/office/officeart/2008/layout/VerticalCurvedList"/>
    <dgm:cxn modelId="{FCF015D2-0170-484D-872F-B4355CDA832C}" type="presParOf" srcId="{8566FE57-D057-4EEC-AABF-8EABE5AB0EEF}" destId="{71EAB8FF-386A-4814-A562-6FD7662A2C0E}" srcOrd="0" destOrd="0" presId="urn:microsoft.com/office/officeart/2008/layout/VerticalCurvedList"/>
    <dgm:cxn modelId="{C2C4DAA9-8739-4FD5-A473-2EACFA502C5A}" type="presParOf" srcId="{71EAB8FF-386A-4814-A562-6FD7662A2C0E}" destId="{30E1FA7E-A1C2-4663-AE68-B5B21AF42AF2}" srcOrd="0" destOrd="0" presId="urn:microsoft.com/office/officeart/2008/layout/VerticalCurvedList"/>
    <dgm:cxn modelId="{98A6A9E7-6954-4039-94FC-0E5D8CACE2C7}" type="presParOf" srcId="{71EAB8FF-386A-4814-A562-6FD7662A2C0E}" destId="{FB87109C-D263-4E5C-8493-34FA642F047A}" srcOrd="1" destOrd="0" presId="urn:microsoft.com/office/officeart/2008/layout/VerticalCurvedList"/>
    <dgm:cxn modelId="{FBD7B347-FDE5-4178-B4E6-2F48449E77B9}" type="presParOf" srcId="{71EAB8FF-386A-4814-A562-6FD7662A2C0E}" destId="{0A4E9CF8-294C-43ED-97EC-281A7ABB65B3}" srcOrd="2" destOrd="0" presId="urn:microsoft.com/office/officeart/2008/layout/VerticalCurvedList"/>
    <dgm:cxn modelId="{FEEE09B3-1FB4-409B-8FC9-1BCAA4798D39}" type="presParOf" srcId="{71EAB8FF-386A-4814-A562-6FD7662A2C0E}" destId="{98CCCF19-692C-44AB-9FCC-574990082BE6}" srcOrd="3" destOrd="0" presId="urn:microsoft.com/office/officeart/2008/layout/VerticalCurvedList"/>
    <dgm:cxn modelId="{7B1D1513-1B88-4263-A629-1AF1619888FD}" type="presParOf" srcId="{8566FE57-D057-4EEC-AABF-8EABE5AB0EEF}" destId="{50E8FEAF-B410-454C-A2E9-4DE96E3E05B8}" srcOrd="1" destOrd="0" presId="urn:microsoft.com/office/officeart/2008/layout/VerticalCurvedList"/>
    <dgm:cxn modelId="{86510200-5713-459F-810B-675B137E81F9}" type="presParOf" srcId="{8566FE57-D057-4EEC-AABF-8EABE5AB0EEF}" destId="{18ECEFB9-FE6A-41E4-AD21-B71602E0A567}" srcOrd="2" destOrd="0" presId="urn:microsoft.com/office/officeart/2008/layout/VerticalCurvedList"/>
    <dgm:cxn modelId="{D7E8ADE0-8A81-4BC8-B63F-5C5F01EDA868}" type="presParOf" srcId="{18ECEFB9-FE6A-41E4-AD21-B71602E0A567}" destId="{18ACB3DF-5B94-48D4-858C-93A532CC9EDC}" srcOrd="0" destOrd="0" presId="urn:microsoft.com/office/officeart/2008/layout/VerticalCurvedList"/>
    <dgm:cxn modelId="{A75B63AF-92B0-4841-AA0B-A2662A9429A1}" type="presParOf" srcId="{8566FE57-D057-4EEC-AABF-8EABE5AB0EEF}" destId="{F49FBA37-36EE-4AC2-8EBE-BAD264A7B7B1}" srcOrd="3" destOrd="0" presId="urn:microsoft.com/office/officeart/2008/layout/VerticalCurvedList"/>
    <dgm:cxn modelId="{233D4505-242B-4C19-98BF-7FF304798D91}" type="presParOf" srcId="{8566FE57-D057-4EEC-AABF-8EABE5AB0EEF}" destId="{15C40B37-CB02-405E-A5E6-B4E96360CAA6}" srcOrd="4" destOrd="0" presId="urn:microsoft.com/office/officeart/2008/layout/VerticalCurvedList"/>
    <dgm:cxn modelId="{9DEBB559-4E0E-41BD-9BD9-967E1C56EAE3}" type="presParOf" srcId="{15C40B37-CB02-405E-A5E6-B4E96360CAA6}" destId="{E816A656-A4F5-4265-A583-CB9EC5BBEAF2}" srcOrd="0" destOrd="0" presId="urn:microsoft.com/office/officeart/2008/layout/VerticalCurvedList"/>
    <dgm:cxn modelId="{E8040A6E-D733-40DC-B71B-9845873AC1CC}" type="presParOf" srcId="{8566FE57-D057-4EEC-AABF-8EABE5AB0EEF}" destId="{1722D072-C7C3-4069-A933-E62BF3B4D9FA}" srcOrd="5" destOrd="0" presId="urn:microsoft.com/office/officeart/2008/layout/VerticalCurvedList"/>
    <dgm:cxn modelId="{43D334F2-467E-4259-951A-646115EE452B}" type="presParOf" srcId="{8566FE57-D057-4EEC-AABF-8EABE5AB0EEF}" destId="{12500217-F985-4805-AFDA-1A7040797251}" srcOrd="6" destOrd="0" presId="urn:microsoft.com/office/officeart/2008/layout/VerticalCurvedList"/>
    <dgm:cxn modelId="{7383D5AF-EB82-4047-BB3F-E0433FA0D222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0" i="0" dirty="0" smtClean="0"/>
            <a:t>¿Por qué enseñar resolución de conflictos en la escuela?</a:t>
          </a:r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https://www.youtube.com/watch?v=OWbUqCwWaE8</a:t>
          </a:r>
          <a:endParaRPr lang="es-ES" sz="2000" b="1" dirty="0" smtClean="0">
            <a:solidFill>
              <a:schemeClr val="tx1"/>
            </a:solidFill>
          </a:endParaRPr>
        </a:p>
        <a:p>
          <a:endParaRPr lang="es-ES" sz="20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/>
      <dgm:spPr/>
      <dgm:t>
        <a:bodyPr/>
        <a:lstStyle/>
        <a:p>
          <a:r>
            <a:rPr lang="es-ES" b="1" dirty="0" smtClean="0">
              <a:solidFill>
                <a:schemeClr val="tx1"/>
              </a:solidFill>
            </a:rPr>
            <a:t>VIDEO. Capacitación docente: </a:t>
          </a:r>
          <a:r>
            <a:rPr lang="es-ES" dirty="0" smtClean="0"/>
            <a:t>Resolución de conflictos. Teoría del conflicto</a:t>
          </a:r>
        </a:p>
        <a:p>
          <a:r>
            <a:rPr lang="es-ES" dirty="0" smtClean="0">
              <a:hlinkClick xmlns:r="http://schemas.openxmlformats.org/officeDocument/2006/relationships" r:id="rId2"/>
            </a:rPr>
            <a:t>https://www.youtube.com/watch?v=U6rhiGkaN08</a:t>
          </a:r>
          <a:endParaRPr lang="es-ES" dirty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Resolución de conflictos con inteligencia emocional en las aulas | UNIR OPENCLASS</a:t>
          </a:r>
          <a:endParaRPr lang="es-ES" sz="2000" dirty="0" smtClean="0">
            <a:solidFill>
              <a:schemeClr val="bg1"/>
            </a:solidFill>
          </a:endParaRPr>
        </a:p>
        <a:p>
          <a:r>
            <a:rPr lang="es-ES" sz="2000" dirty="0" smtClean="0">
              <a:hlinkClick xmlns:r="http://schemas.openxmlformats.org/officeDocument/2006/relationships" r:id="rId3"/>
            </a:rPr>
            <a:t>https://www.youtube.com/watch?v=Rw5BKQl_Yss</a:t>
          </a:r>
          <a:endParaRPr lang="es-ES" sz="2000" dirty="0" smtClean="0"/>
        </a:p>
        <a:p>
          <a:endParaRPr lang="es-ES" sz="20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219A1024-4A30-41A1-8EA7-2488D6B5C36B}" type="presOf" srcId="{EC4C7298-5614-44CC-8ADD-1EDB5384418D}" destId="{03AB04DE-9E47-440B-88F1-153A5A8CE290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2DF91F33-74EB-4535-9C8F-D05AA97C2D98}" type="presOf" srcId="{C1EE5AEA-937F-48EB-A714-E5AA86DE060C}" destId="{F49FBA37-36EE-4AC2-8EBE-BAD264A7B7B1}" srcOrd="0" destOrd="0" presId="urn:microsoft.com/office/officeart/2008/layout/VerticalCurvedList"/>
    <dgm:cxn modelId="{428A64CB-7B49-49AF-A66B-87B7E557DCE4}" type="presOf" srcId="{98FD39B5-2D02-4965-9F4A-15656F237FCD}" destId="{50E8FEAF-B410-454C-A2E9-4DE96E3E05B8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7E73B277-06F2-45D9-8AE2-309CCC85E35B}" type="presOf" srcId="{751B2ED6-36C8-47F4-8FB0-4D682BA02002}" destId="{FB87109C-D263-4E5C-8493-34FA642F047A}" srcOrd="0" destOrd="0" presId="urn:microsoft.com/office/officeart/2008/layout/VerticalCurvedList"/>
    <dgm:cxn modelId="{586BBC86-060D-4BA9-ABFA-0B8980ED913A}" type="presOf" srcId="{031082BA-80AF-4B0F-832D-61D3B500F130}" destId="{1722D072-C7C3-4069-A933-E62BF3B4D9FA}" srcOrd="0" destOrd="0" presId="urn:microsoft.com/office/officeart/2008/layout/VerticalCurvedList"/>
    <dgm:cxn modelId="{630DB382-BF0E-4D98-934D-F13E35F28048}" type="presParOf" srcId="{03AB04DE-9E47-440B-88F1-153A5A8CE290}" destId="{8566FE57-D057-4EEC-AABF-8EABE5AB0EEF}" srcOrd="0" destOrd="0" presId="urn:microsoft.com/office/officeart/2008/layout/VerticalCurvedList"/>
    <dgm:cxn modelId="{4DEB8F00-A4D3-4FC2-9C4D-EFCB411A1455}" type="presParOf" srcId="{8566FE57-D057-4EEC-AABF-8EABE5AB0EEF}" destId="{71EAB8FF-386A-4814-A562-6FD7662A2C0E}" srcOrd="0" destOrd="0" presId="urn:microsoft.com/office/officeart/2008/layout/VerticalCurvedList"/>
    <dgm:cxn modelId="{4E38B045-04AD-4009-9DE8-4EB21431565D}" type="presParOf" srcId="{71EAB8FF-386A-4814-A562-6FD7662A2C0E}" destId="{30E1FA7E-A1C2-4663-AE68-B5B21AF42AF2}" srcOrd="0" destOrd="0" presId="urn:microsoft.com/office/officeart/2008/layout/VerticalCurvedList"/>
    <dgm:cxn modelId="{B9F296E3-443C-464E-84C9-C36AFF1A7A11}" type="presParOf" srcId="{71EAB8FF-386A-4814-A562-6FD7662A2C0E}" destId="{FB87109C-D263-4E5C-8493-34FA642F047A}" srcOrd="1" destOrd="0" presId="urn:microsoft.com/office/officeart/2008/layout/VerticalCurvedList"/>
    <dgm:cxn modelId="{AD0CF987-E2FB-4F22-A6E6-1F01623718DC}" type="presParOf" srcId="{71EAB8FF-386A-4814-A562-6FD7662A2C0E}" destId="{0A4E9CF8-294C-43ED-97EC-281A7ABB65B3}" srcOrd="2" destOrd="0" presId="urn:microsoft.com/office/officeart/2008/layout/VerticalCurvedList"/>
    <dgm:cxn modelId="{7B677905-DF67-415D-8F92-5B2CD15ADCA7}" type="presParOf" srcId="{71EAB8FF-386A-4814-A562-6FD7662A2C0E}" destId="{98CCCF19-692C-44AB-9FCC-574990082BE6}" srcOrd="3" destOrd="0" presId="urn:microsoft.com/office/officeart/2008/layout/VerticalCurvedList"/>
    <dgm:cxn modelId="{ADFC2A59-70ED-4F52-BDFA-C30D351353F5}" type="presParOf" srcId="{8566FE57-D057-4EEC-AABF-8EABE5AB0EEF}" destId="{50E8FEAF-B410-454C-A2E9-4DE96E3E05B8}" srcOrd="1" destOrd="0" presId="urn:microsoft.com/office/officeart/2008/layout/VerticalCurvedList"/>
    <dgm:cxn modelId="{893C9BFC-8FDA-420C-91F4-B7490744E075}" type="presParOf" srcId="{8566FE57-D057-4EEC-AABF-8EABE5AB0EEF}" destId="{18ECEFB9-FE6A-41E4-AD21-B71602E0A567}" srcOrd="2" destOrd="0" presId="urn:microsoft.com/office/officeart/2008/layout/VerticalCurvedList"/>
    <dgm:cxn modelId="{0FF541FE-61CA-4B80-AAEC-994D0050749B}" type="presParOf" srcId="{18ECEFB9-FE6A-41E4-AD21-B71602E0A567}" destId="{18ACB3DF-5B94-48D4-858C-93A532CC9EDC}" srcOrd="0" destOrd="0" presId="urn:microsoft.com/office/officeart/2008/layout/VerticalCurvedList"/>
    <dgm:cxn modelId="{914F51F6-8F70-4CE9-B9F6-4E870540C853}" type="presParOf" srcId="{8566FE57-D057-4EEC-AABF-8EABE5AB0EEF}" destId="{F49FBA37-36EE-4AC2-8EBE-BAD264A7B7B1}" srcOrd="3" destOrd="0" presId="urn:microsoft.com/office/officeart/2008/layout/VerticalCurvedList"/>
    <dgm:cxn modelId="{CFBEEC65-5E79-4E9A-8067-7BD7867251CD}" type="presParOf" srcId="{8566FE57-D057-4EEC-AABF-8EABE5AB0EEF}" destId="{15C40B37-CB02-405E-A5E6-B4E96360CAA6}" srcOrd="4" destOrd="0" presId="urn:microsoft.com/office/officeart/2008/layout/VerticalCurvedList"/>
    <dgm:cxn modelId="{3611B278-5802-4352-967E-34B104F65C56}" type="presParOf" srcId="{15C40B37-CB02-405E-A5E6-B4E96360CAA6}" destId="{E816A656-A4F5-4265-A583-CB9EC5BBEAF2}" srcOrd="0" destOrd="0" presId="urn:microsoft.com/office/officeart/2008/layout/VerticalCurvedList"/>
    <dgm:cxn modelId="{0C4B80DD-6C01-49A4-B907-E016324217D4}" type="presParOf" srcId="{8566FE57-D057-4EEC-AABF-8EABE5AB0EEF}" destId="{1722D072-C7C3-4069-A933-E62BF3B4D9FA}" srcOrd="5" destOrd="0" presId="urn:microsoft.com/office/officeart/2008/layout/VerticalCurvedList"/>
    <dgm:cxn modelId="{B576E2A3-89C4-44CD-AFB1-F26A9110D827}" type="presParOf" srcId="{8566FE57-D057-4EEC-AABF-8EABE5AB0EEF}" destId="{12500217-F985-4805-AFDA-1A7040797251}" srcOrd="6" destOrd="0" presId="urn:microsoft.com/office/officeart/2008/layout/VerticalCurvedList"/>
    <dgm:cxn modelId="{314CB220-5E68-4A06-BC78-8916C6D7DC73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0D4E17D-1652-49DC-B9A1-F25672E73142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13C451F-D251-464B-8AC5-B5D6C0496AA9}">
      <dgm:prSet phldrT="[Texto]" custT="1"/>
      <dgm:spPr/>
      <dgm:t>
        <a:bodyPr/>
        <a:lstStyle/>
        <a:p>
          <a:r>
            <a:rPr lang="es-ES" sz="2000" b="1" dirty="0" smtClean="0"/>
            <a:t>Entrevista</a:t>
          </a:r>
        </a:p>
        <a:p>
          <a:r>
            <a:rPr lang="es-ES" sz="1400" b="1" dirty="0" smtClean="0"/>
            <a:t>Compromiso escolar</a:t>
          </a:r>
          <a:endParaRPr lang="es-ES" sz="1400" b="1" dirty="0"/>
        </a:p>
      </dgm:t>
    </dgm:pt>
    <dgm:pt modelId="{F56227B1-2881-4D3D-A09A-68AA5235D5B3}" type="parTrans" cxnId="{B6682947-F5FA-4104-B16C-36710A104BD0}">
      <dgm:prSet/>
      <dgm:spPr/>
      <dgm:t>
        <a:bodyPr/>
        <a:lstStyle/>
        <a:p>
          <a:endParaRPr lang="es-ES" sz="2800"/>
        </a:p>
      </dgm:t>
    </dgm:pt>
    <dgm:pt modelId="{50513997-E043-49CA-AA73-C6FF9E8AB462}" type="sibTrans" cxnId="{B6682947-F5FA-4104-B16C-36710A104BD0}">
      <dgm:prSet/>
      <dgm:spPr/>
      <dgm:t>
        <a:bodyPr/>
        <a:lstStyle/>
        <a:p>
          <a:endParaRPr lang="es-ES" sz="2800"/>
        </a:p>
      </dgm:t>
    </dgm:pt>
    <dgm:pt modelId="{49202C2A-DCE9-49EE-8959-82C5BE2352ED}">
      <dgm:prSet phldrT="[Texto]" custT="1"/>
      <dgm:spPr/>
      <dgm:t>
        <a:bodyPr/>
        <a:lstStyle/>
        <a:p>
          <a:r>
            <a:rPr lang="es-ES" sz="2800" dirty="0" smtClean="0"/>
            <a:t>https://twitter.com/InfinitaFM/status/1069703441625350144?s=19</a:t>
          </a:r>
          <a:endParaRPr lang="es-ES" sz="2800" dirty="0"/>
        </a:p>
      </dgm:t>
    </dgm:pt>
    <dgm:pt modelId="{5114548C-85B7-4A03-903C-F7797D521217}" type="parTrans" cxnId="{ACFB3DA9-F897-411A-8422-85FF47052EE9}">
      <dgm:prSet/>
      <dgm:spPr/>
      <dgm:t>
        <a:bodyPr/>
        <a:lstStyle/>
        <a:p>
          <a:endParaRPr lang="es-ES" sz="2800"/>
        </a:p>
      </dgm:t>
    </dgm:pt>
    <dgm:pt modelId="{406CA9F5-DE0F-4EDD-8752-CC62A535E841}" type="sibTrans" cxnId="{ACFB3DA9-F897-411A-8422-85FF47052EE9}">
      <dgm:prSet/>
      <dgm:spPr/>
      <dgm:t>
        <a:bodyPr/>
        <a:lstStyle/>
        <a:p>
          <a:endParaRPr lang="es-ES" sz="2800"/>
        </a:p>
      </dgm:t>
    </dgm:pt>
    <dgm:pt modelId="{EEACAD0E-DD5C-43A5-8D17-D1EE4B0B6E3A}">
      <dgm:prSet phldrT="[Texto]" custT="1"/>
      <dgm:spPr/>
      <dgm:t>
        <a:bodyPr/>
        <a:lstStyle/>
        <a:p>
          <a:r>
            <a:rPr lang="es-ES" sz="2000" b="1" dirty="0" smtClean="0"/>
            <a:t>Entrevista</a:t>
          </a:r>
        </a:p>
        <a:p>
          <a:r>
            <a:rPr lang="es-ES" sz="1400" b="1" dirty="0" smtClean="0"/>
            <a:t>Compromiso escolar</a:t>
          </a:r>
          <a:endParaRPr lang="es-ES" sz="1400" dirty="0"/>
        </a:p>
      </dgm:t>
    </dgm:pt>
    <dgm:pt modelId="{4C463B43-84DE-47CB-9881-ED8F2681DEF2}" type="parTrans" cxnId="{18CDB7F9-B1EE-43DE-8519-8137D3C09D80}">
      <dgm:prSet/>
      <dgm:spPr/>
      <dgm:t>
        <a:bodyPr/>
        <a:lstStyle/>
        <a:p>
          <a:endParaRPr lang="es-ES" sz="2800"/>
        </a:p>
      </dgm:t>
    </dgm:pt>
    <dgm:pt modelId="{856BC824-8F9D-460E-B867-4812C894F79B}" type="sibTrans" cxnId="{18CDB7F9-B1EE-43DE-8519-8137D3C09D80}">
      <dgm:prSet/>
      <dgm:spPr/>
      <dgm:t>
        <a:bodyPr/>
        <a:lstStyle/>
        <a:p>
          <a:endParaRPr lang="es-ES" sz="2800"/>
        </a:p>
      </dgm:t>
    </dgm:pt>
    <dgm:pt modelId="{55808359-AA54-411B-B2A1-5FB5F22E9E2A}">
      <dgm:prSet phldrT="[Texto]" custT="1"/>
      <dgm:spPr/>
      <dgm:t>
        <a:bodyPr/>
        <a:lstStyle/>
        <a:p>
          <a:r>
            <a:rPr lang="es-ES" sz="2800" dirty="0" smtClean="0"/>
            <a:t>https://www.pauta.cl/programas/la-invencion-del-futuro/mahia-saracostti-nos-explica-la-plataforma-que-previene-la-desercion</a:t>
          </a:r>
          <a:endParaRPr lang="es-ES" sz="2800" dirty="0"/>
        </a:p>
      </dgm:t>
    </dgm:pt>
    <dgm:pt modelId="{CDE58608-F736-4627-A95C-0CB79EB275F5}" type="parTrans" cxnId="{70BF1631-BF36-4896-9CFD-97B74D212D38}">
      <dgm:prSet/>
      <dgm:spPr/>
      <dgm:t>
        <a:bodyPr/>
        <a:lstStyle/>
        <a:p>
          <a:endParaRPr lang="es-ES" sz="2800"/>
        </a:p>
      </dgm:t>
    </dgm:pt>
    <dgm:pt modelId="{859247D9-FBAC-4BE1-B110-30FA76E754AA}" type="sibTrans" cxnId="{70BF1631-BF36-4896-9CFD-97B74D212D38}">
      <dgm:prSet/>
      <dgm:spPr/>
      <dgm:t>
        <a:bodyPr/>
        <a:lstStyle/>
        <a:p>
          <a:endParaRPr lang="es-ES" sz="2800"/>
        </a:p>
      </dgm:t>
    </dgm:pt>
    <dgm:pt modelId="{D03A968F-02F8-40A4-AF56-72D7DB81E630}">
      <dgm:prSet phldrT="[Texto]" custT="1"/>
      <dgm:spPr/>
      <dgm:t>
        <a:bodyPr/>
        <a:lstStyle/>
        <a:p>
          <a:r>
            <a:rPr lang="es-ES" sz="2000" b="1" dirty="0" smtClean="0"/>
            <a:t>Entrevista</a:t>
          </a:r>
        </a:p>
        <a:p>
          <a:r>
            <a:rPr lang="es-ES" sz="1400" b="1" dirty="0" smtClean="0"/>
            <a:t>Compromiso escolar</a:t>
          </a:r>
          <a:endParaRPr lang="es-ES" sz="1400" dirty="0"/>
        </a:p>
      </dgm:t>
    </dgm:pt>
    <dgm:pt modelId="{3E69BA14-1C2F-40C2-9FE6-B78D7A43A52F}" type="parTrans" cxnId="{B877B790-4168-465F-A442-CCA4C5263CB8}">
      <dgm:prSet/>
      <dgm:spPr/>
      <dgm:t>
        <a:bodyPr/>
        <a:lstStyle/>
        <a:p>
          <a:endParaRPr lang="es-ES" sz="2800"/>
        </a:p>
      </dgm:t>
    </dgm:pt>
    <dgm:pt modelId="{2E70C421-8231-4F40-8F97-E2C9A48CCD7F}" type="sibTrans" cxnId="{B877B790-4168-465F-A442-CCA4C5263CB8}">
      <dgm:prSet/>
      <dgm:spPr/>
      <dgm:t>
        <a:bodyPr/>
        <a:lstStyle/>
        <a:p>
          <a:endParaRPr lang="es-ES" sz="2800"/>
        </a:p>
      </dgm:t>
    </dgm:pt>
    <dgm:pt modelId="{C39DC119-D452-4A72-A671-18BD4487A676}">
      <dgm:prSet phldrT="[Texto]" custT="1"/>
      <dgm:spPr/>
      <dgm:t>
        <a:bodyPr/>
        <a:lstStyle/>
        <a:p>
          <a:r>
            <a:rPr lang="es-ES" sz="2800" dirty="0" smtClean="0"/>
            <a:t>https://youtu.be/qzSXgPpwBJQ</a:t>
          </a:r>
          <a:endParaRPr lang="es-ES" sz="2800" dirty="0"/>
        </a:p>
      </dgm:t>
    </dgm:pt>
    <dgm:pt modelId="{134BB67D-8A40-4E51-8858-EB593D2058C5}" type="parTrans" cxnId="{6580CE08-BB6A-4343-9B5A-2F696ACB1077}">
      <dgm:prSet/>
      <dgm:spPr/>
      <dgm:t>
        <a:bodyPr/>
        <a:lstStyle/>
        <a:p>
          <a:endParaRPr lang="es-ES" sz="2800"/>
        </a:p>
      </dgm:t>
    </dgm:pt>
    <dgm:pt modelId="{2B52E086-BD75-45B1-953A-DC7C9BEEE4E8}" type="sibTrans" cxnId="{6580CE08-BB6A-4343-9B5A-2F696ACB1077}">
      <dgm:prSet/>
      <dgm:spPr/>
      <dgm:t>
        <a:bodyPr/>
        <a:lstStyle/>
        <a:p>
          <a:endParaRPr lang="es-ES" sz="2800"/>
        </a:p>
      </dgm:t>
    </dgm:pt>
    <dgm:pt modelId="{27E1D6A4-907F-49B7-AF8D-B82D893BEC74}" type="pres">
      <dgm:prSet presAssocID="{80D4E17D-1652-49DC-B9A1-F25672E7314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EA19C0BC-300C-485F-A93F-0E301BCAAA03}" type="pres">
      <dgm:prSet presAssocID="{313C451F-D251-464B-8AC5-B5D6C0496AA9}" presName="composite" presStyleCnt="0"/>
      <dgm:spPr/>
    </dgm:pt>
    <dgm:pt modelId="{D1DAA10E-2B0B-4D23-89F3-80C46AB14B53}" type="pres">
      <dgm:prSet presAssocID="{313C451F-D251-464B-8AC5-B5D6C0496AA9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6F13CF0-CCFE-4F06-97DF-2C6C62113CF2}" type="pres">
      <dgm:prSet presAssocID="{313C451F-D251-464B-8AC5-B5D6C0496AA9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908B27F-D2F2-400F-A84A-B8F4CA10CCC0}" type="pres">
      <dgm:prSet presAssocID="{50513997-E043-49CA-AA73-C6FF9E8AB462}" presName="sp" presStyleCnt="0"/>
      <dgm:spPr/>
    </dgm:pt>
    <dgm:pt modelId="{EFD2B04D-4913-46FF-8CA2-BF5AAFF9B08A}" type="pres">
      <dgm:prSet presAssocID="{EEACAD0E-DD5C-43A5-8D17-D1EE4B0B6E3A}" presName="composite" presStyleCnt="0"/>
      <dgm:spPr/>
    </dgm:pt>
    <dgm:pt modelId="{CE43EFCE-4E49-4A60-82D1-24C74615EBEA}" type="pres">
      <dgm:prSet presAssocID="{EEACAD0E-DD5C-43A5-8D17-D1EE4B0B6E3A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1BDDD4B-1F84-4F6D-9AEB-966A634C5AB6}" type="pres">
      <dgm:prSet presAssocID="{EEACAD0E-DD5C-43A5-8D17-D1EE4B0B6E3A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93734B3-EB62-4E2D-BB33-8CBB2AC661B2}" type="pres">
      <dgm:prSet presAssocID="{856BC824-8F9D-460E-B867-4812C894F79B}" presName="sp" presStyleCnt="0"/>
      <dgm:spPr/>
    </dgm:pt>
    <dgm:pt modelId="{8093D939-754D-4616-B706-02E85CFE7FC1}" type="pres">
      <dgm:prSet presAssocID="{D03A968F-02F8-40A4-AF56-72D7DB81E630}" presName="composite" presStyleCnt="0"/>
      <dgm:spPr/>
    </dgm:pt>
    <dgm:pt modelId="{2D4198F1-A0B8-4D18-979D-CFD080CF8B4E}" type="pres">
      <dgm:prSet presAssocID="{D03A968F-02F8-40A4-AF56-72D7DB81E630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8D1CF47-6962-4BFF-9228-D0E56F0CA5F7}" type="pres">
      <dgm:prSet presAssocID="{D03A968F-02F8-40A4-AF56-72D7DB81E630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70BF1631-BF36-4896-9CFD-97B74D212D38}" srcId="{EEACAD0E-DD5C-43A5-8D17-D1EE4B0B6E3A}" destId="{55808359-AA54-411B-B2A1-5FB5F22E9E2A}" srcOrd="0" destOrd="0" parTransId="{CDE58608-F736-4627-A95C-0CB79EB275F5}" sibTransId="{859247D9-FBAC-4BE1-B110-30FA76E754AA}"/>
    <dgm:cxn modelId="{C98A7CF7-A9DE-44C2-96B1-6FD57AB41C8F}" type="presOf" srcId="{80D4E17D-1652-49DC-B9A1-F25672E73142}" destId="{27E1D6A4-907F-49B7-AF8D-B82D893BEC74}" srcOrd="0" destOrd="0" presId="urn:microsoft.com/office/officeart/2005/8/layout/chevron2"/>
    <dgm:cxn modelId="{ACFB3DA9-F897-411A-8422-85FF47052EE9}" srcId="{313C451F-D251-464B-8AC5-B5D6C0496AA9}" destId="{49202C2A-DCE9-49EE-8959-82C5BE2352ED}" srcOrd="0" destOrd="0" parTransId="{5114548C-85B7-4A03-903C-F7797D521217}" sibTransId="{406CA9F5-DE0F-4EDD-8752-CC62A535E841}"/>
    <dgm:cxn modelId="{0828C9EF-C6CB-4438-9477-C1D6CBE85DD0}" type="presOf" srcId="{EEACAD0E-DD5C-43A5-8D17-D1EE4B0B6E3A}" destId="{CE43EFCE-4E49-4A60-82D1-24C74615EBEA}" srcOrd="0" destOrd="0" presId="urn:microsoft.com/office/officeart/2005/8/layout/chevron2"/>
    <dgm:cxn modelId="{A5389C5F-3D50-469B-9693-FF1637982054}" type="presOf" srcId="{C39DC119-D452-4A72-A671-18BD4487A676}" destId="{28D1CF47-6962-4BFF-9228-D0E56F0CA5F7}" srcOrd="0" destOrd="0" presId="urn:microsoft.com/office/officeart/2005/8/layout/chevron2"/>
    <dgm:cxn modelId="{3E7CAF1C-45F6-4660-A2D5-8CB672F2BC0A}" type="presOf" srcId="{55808359-AA54-411B-B2A1-5FB5F22E9E2A}" destId="{81BDDD4B-1F84-4F6D-9AEB-966A634C5AB6}" srcOrd="0" destOrd="0" presId="urn:microsoft.com/office/officeart/2005/8/layout/chevron2"/>
    <dgm:cxn modelId="{B6682947-F5FA-4104-B16C-36710A104BD0}" srcId="{80D4E17D-1652-49DC-B9A1-F25672E73142}" destId="{313C451F-D251-464B-8AC5-B5D6C0496AA9}" srcOrd="0" destOrd="0" parTransId="{F56227B1-2881-4D3D-A09A-68AA5235D5B3}" sibTransId="{50513997-E043-49CA-AA73-C6FF9E8AB462}"/>
    <dgm:cxn modelId="{3AB4E106-8A8A-444E-BA2A-901B4AFEE8BB}" type="presOf" srcId="{313C451F-D251-464B-8AC5-B5D6C0496AA9}" destId="{D1DAA10E-2B0B-4D23-89F3-80C46AB14B53}" srcOrd="0" destOrd="0" presId="urn:microsoft.com/office/officeart/2005/8/layout/chevron2"/>
    <dgm:cxn modelId="{EE04487D-7182-489A-8159-DA486C2AF1A6}" type="presOf" srcId="{49202C2A-DCE9-49EE-8959-82C5BE2352ED}" destId="{86F13CF0-CCFE-4F06-97DF-2C6C62113CF2}" srcOrd="0" destOrd="0" presId="urn:microsoft.com/office/officeart/2005/8/layout/chevron2"/>
    <dgm:cxn modelId="{B877B790-4168-465F-A442-CCA4C5263CB8}" srcId="{80D4E17D-1652-49DC-B9A1-F25672E73142}" destId="{D03A968F-02F8-40A4-AF56-72D7DB81E630}" srcOrd="2" destOrd="0" parTransId="{3E69BA14-1C2F-40C2-9FE6-B78D7A43A52F}" sibTransId="{2E70C421-8231-4F40-8F97-E2C9A48CCD7F}"/>
    <dgm:cxn modelId="{6580CE08-BB6A-4343-9B5A-2F696ACB1077}" srcId="{D03A968F-02F8-40A4-AF56-72D7DB81E630}" destId="{C39DC119-D452-4A72-A671-18BD4487A676}" srcOrd="0" destOrd="0" parTransId="{134BB67D-8A40-4E51-8858-EB593D2058C5}" sibTransId="{2B52E086-BD75-45B1-953A-DC7C9BEEE4E8}"/>
    <dgm:cxn modelId="{D3611807-5FAE-4F0F-8FAE-BFD5554A9A74}" type="presOf" srcId="{D03A968F-02F8-40A4-AF56-72D7DB81E630}" destId="{2D4198F1-A0B8-4D18-979D-CFD080CF8B4E}" srcOrd="0" destOrd="0" presId="urn:microsoft.com/office/officeart/2005/8/layout/chevron2"/>
    <dgm:cxn modelId="{18CDB7F9-B1EE-43DE-8519-8137D3C09D80}" srcId="{80D4E17D-1652-49DC-B9A1-F25672E73142}" destId="{EEACAD0E-DD5C-43A5-8D17-D1EE4B0B6E3A}" srcOrd="1" destOrd="0" parTransId="{4C463B43-84DE-47CB-9881-ED8F2681DEF2}" sibTransId="{856BC824-8F9D-460E-B867-4812C894F79B}"/>
    <dgm:cxn modelId="{265E696F-33F0-4BD8-AD73-AC2DD6C75E4B}" type="presParOf" srcId="{27E1D6A4-907F-49B7-AF8D-B82D893BEC74}" destId="{EA19C0BC-300C-485F-A93F-0E301BCAAA03}" srcOrd="0" destOrd="0" presId="urn:microsoft.com/office/officeart/2005/8/layout/chevron2"/>
    <dgm:cxn modelId="{714000EF-0F36-4A20-BD28-FA72B392CB14}" type="presParOf" srcId="{EA19C0BC-300C-485F-A93F-0E301BCAAA03}" destId="{D1DAA10E-2B0B-4D23-89F3-80C46AB14B53}" srcOrd="0" destOrd="0" presId="urn:microsoft.com/office/officeart/2005/8/layout/chevron2"/>
    <dgm:cxn modelId="{3235F745-AFE6-4BD4-B9B8-FEBE3FD81804}" type="presParOf" srcId="{EA19C0BC-300C-485F-A93F-0E301BCAAA03}" destId="{86F13CF0-CCFE-4F06-97DF-2C6C62113CF2}" srcOrd="1" destOrd="0" presId="urn:microsoft.com/office/officeart/2005/8/layout/chevron2"/>
    <dgm:cxn modelId="{BAA34D06-5C81-42A8-B6C1-C088A4DF47BC}" type="presParOf" srcId="{27E1D6A4-907F-49B7-AF8D-B82D893BEC74}" destId="{8908B27F-D2F2-400F-A84A-B8F4CA10CCC0}" srcOrd="1" destOrd="0" presId="urn:microsoft.com/office/officeart/2005/8/layout/chevron2"/>
    <dgm:cxn modelId="{4A79943E-7684-4924-AF42-9A650F921966}" type="presParOf" srcId="{27E1D6A4-907F-49B7-AF8D-B82D893BEC74}" destId="{EFD2B04D-4913-46FF-8CA2-BF5AAFF9B08A}" srcOrd="2" destOrd="0" presId="urn:microsoft.com/office/officeart/2005/8/layout/chevron2"/>
    <dgm:cxn modelId="{15F2E3E5-625B-4354-9818-0E76A7CD766D}" type="presParOf" srcId="{EFD2B04D-4913-46FF-8CA2-BF5AAFF9B08A}" destId="{CE43EFCE-4E49-4A60-82D1-24C74615EBEA}" srcOrd="0" destOrd="0" presId="urn:microsoft.com/office/officeart/2005/8/layout/chevron2"/>
    <dgm:cxn modelId="{9A7133D2-E127-4E4E-A768-0EC76583815C}" type="presParOf" srcId="{EFD2B04D-4913-46FF-8CA2-BF5AAFF9B08A}" destId="{81BDDD4B-1F84-4F6D-9AEB-966A634C5AB6}" srcOrd="1" destOrd="0" presId="urn:microsoft.com/office/officeart/2005/8/layout/chevron2"/>
    <dgm:cxn modelId="{E48E2633-460A-46C1-A2C5-6A27FE02A15D}" type="presParOf" srcId="{27E1D6A4-907F-49B7-AF8D-B82D893BEC74}" destId="{A93734B3-EB62-4E2D-BB33-8CBB2AC661B2}" srcOrd="3" destOrd="0" presId="urn:microsoft.com/office/officeart/2005/8/layout/chevron2"/>
    <dgm:cxn modelId="{7344C3E6-2018-4CE0-A2AC-B9FF041B80C3}" type="presParOf" srcId="{27E1D6A4-907F-49B7-AF8D-B82D893BEC74}" destId="{8093D939-754D-4616-B706-02E85CFE7FC1}" srcOrd="4" destOrd="0" presId="urn:microsoft.com/office/officeart/2005/8/layout/chevron2"/>
    <dgm:cxn modelId="{95A1CE8C-230F-4D3B-996D-8FBBA8E1EA38}" type="presParOf" srcId="{8093D939-754D-4616-B706-02E85CFE7FC1}" destId="{2D4198F1-A0B8-4D18-979D-CFD080CF8B4E}" srcOrd="0" destOrd="0" presId="urn:microsoft.com/office/officeart/2005/8/layout/chevron2"/>
    <dgm:cxn modelId="{32855BE8-2D2B-4E33-92C6-2B5B211D2364}" type="presParOf" srcId="{8093D939-754D-4616-B706-02E85CFE7FC1}" destId="{28D1CF47-6962-4BFF-9228-D0E56F0CA5F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3C09C40-F167-44D0-A7C0-8664CB78DCA7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2461A61-E22B-4CF4-B037-2770B7F6570C}">
      <dgm:prSet phldrT="[Texto]"/>
      <dgm:spPr/>
      <dgm:t>
        <a:bodyPr/>
        <a:lstStyle/>
        <a:p>
          <a:r>
            <a:rPr lang="es-ES" dirty="0" smtClean="0"/>
            <a:t>Atención:</a:t>
          </a:r>
          <a:endParaRPr lang="es-ES" dirty="0"/>
        </a:p>
      </dgm:t>
    </dgm:pt>
    <dgm:pt modelId="{D280403E-2F41-42AC-B9FE-EF4AE42B0086}" type="parTrans" cxnId="{2D483578-C761-41D1-B665-8EFD93A94E72}">
      <dgm:prSet/>
      <dgm:spPr/>
      <dgm:t>
        <a:bodyPr/>
        <a:lstStyle/>
        <a:p>
          <a:endParaRPr lang="es-ES"/>
        </a:p>
      </dgm:t>
    </dgm:pt>
    <dgm:pt modelId="{CF325541-06C6-4CD8-B688-1DD5E0C12AF3}" type="sibTrans" cxnId="{2D483578-C761-41D1-B665-8EFD93A94E72}">
      <dgm:prSet/>
      <dgm:spPr/>
      <dgm:t>
        <a:bodyPr/>
        <a:lstStyle/>
        <a:p>
          <a:endParaRPr lang="es-ES"/>
        </a:p>
      </dgm:t>
    </dgm:pt>
    <dgm:pt modelId="{7EF0CF02-86B2-4325-B730-BE37628BD9B8}">
      <dgm:prSet phldrT="[Texto]"/>
      <dgm:spPr/>
      <dgm:t>
        <a:bodyPr/>
        <a:lstStyle/>
        <a:p>
          <a:r>
            <a:rPr lang="es-ES" dirty="0" smtClean="0"/>
            <a:t>¡Te invitamos a revisar el material que hemos preparado para colaborar con tu gestión pedagógica! </a:t>
          </a:r>
          <a:endParaRPr lang="es-ES" dirty="0"/>
        </a:p>
      </dgm:t>
    </dgm:pt>
    <dgm:pt modelId="{8683AA9A-0922-48BE-92BC-84BA9E2ECCA8}" type="parTrans" cxnId="{D7386F6D-AC4E-4557-AA13-57F65D349E5E}">
      <dgm:prSet/>
      <dgm:spPr/>
      <dgm:t>
        <a:bodyPr/>
        <a:lstStyle/>
        <a:p>
          <a:endParaRPr lang="es-ES"/>
        </a:p>
      </dgm:t>
    </dgm:pt>
    <dgm:pt modelId="{C2C1AB17-C359-4B20-BF34-FE837927854E}" type="sibTrans" cxnId="{D7386F6D-AC4E-4557-AA13-57F65D349E5E}">
      <dgm:prSet/>
      <dgm:spPr/>
      <dgm:t>
        <a:bodyPr/>
        <a:lstStyle/>
        <a:p>
          <a:endParaRPr lang="es-ES"/>
        </a:p>
      </dgm:t>
    </dgm:pt>
    <dgm:pt modelId="{6FB0AA66-E383-46EB-9125-FEC7C6D55DDF}" type="pres">
      <dgm:prSet presAssocID="{83C09C40-F167-44D0-A7C0-8664CB78DCA7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s-ES"/>
        </a:p>
      </dgm:t>
    </dgm:pt>
    <dgm:pt modelId="{D238B089-0EB1-4463-AD7F-A6A325E5217D}" type="pres">
      <dgm:prSet presAssocID="{62461A61-E22B-4CF4-B037-2770B7F6570C}" presName="parenttextcomposite" presStyleCnt="0"/>
      <dgm:spPr/>
    </dgm:pt>
    <dgm:pt modelId="{4C6646B5-F4A2-48A7-AAFC-BFEA4C421009}" type="pres">
      <dgm:prSet presAssocID="{62461A61-E22B-4CF4-B037-2770B7F6570C}" presName="parenttext" presStyleLbl="revTx" presStyleIdx="0" presStyleCnt="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90194C0-5186-442E-B0D5-7F5728FC4E4A}" type="pres">
      <dgm:prSet presAssocID="{62461A61-E22B-4CF4-B037-2770B7F6570C}" presName="composite" presStyleCnt="0"/>
      <dgm:spPr/>
    </dgm:pt>
    <dgm:pt modelId="{FFE92B92-EEC9-47DE-85D9-1C4F99FA69D5}" type="pres">
      <dgm:prSet presAssocID="{62461A61-E22B-4CF4-B037-2770B7F6570C}" presName="chevron1" presStyleLbl="alignNode1" presStyleIdx="0" presStyleCnt="7"/>
      <dgm:spPr/>
    </dgm:pt>
    <dgm:pt modelId="{89E9D762-4835-4A30-AB30-86D58DB3EAEC}" type="pres">
      <dgm:prSet presAssocID="{62461A61-E22B-4CF4-B037-2770B7F6570C}" presName="chevron2" presStyleLbl="alignNode1" presStyleIdx="1" presStyleCnt="7"/>
      <dgm:spPr/>
    </dgm:pt>
    <dgm:pt modelId="{BEAB0C6B-8544-454A-8218-D6B92D842E7B}" type="pres">
      <dgm:prSet presAssocID="{62461A61-E22B-4CF4-B037-2770B7F6570C}" presName="chevron3" presStyleLbl="alignNode1" presStyleIdx="2" presStyleCnt="7"/>
      <dgm:spPr/>
    </dgm:pt>
    <dgm:pt modelId="{09E212D3-4BC3-4F05-A772-A167A14356A6}" type="pres">
      <dgm:prSet presAssocID="{62461A61-E22B-4CF4-B037-2770B7F6570C}" presName="chevron4" presStyleLbl="alignNode1" presStyleIdx="3" presStyleCnt="7"/>
      <dgm:spPr/>
    </dgm:pt>
    <dgm:pt modelId="{18DE843C-24A3-4A88-838B-9F1EE2FF9561}" type="pres">
      <dgm:prSet presAssocID="{62461A61-E22B-4CF4-B037-2770B7F6570C}" presName="chevron5" presStyleLbl="alignNode1" presStyleIdx="4" presStyleCnt="7"/>
      <dgm:spPr/>
    </dgm:pt>
    <dgm:pt modelId="{D98BBE76-61B7-440E-AC0B-04CA326B63DE}" type="pres">
      <dgm:prSet presAssocID="{62461A61-E22B-4CF4-B037-2770B7F6570C}" presName="chevron6" presStyleLbl="alignNode1" presStyleIdx="5" presStyleCnt="7"/>
      <dgm:spPr/>
    </dgm:pt>
    <dgm:pt modelId="{CEAEA3C1-E770-46E0-A884-D8B24C3C2EE5}" type="pres">
      <dgm:prSet presAssocID="{62461A61-E22B-4CF4-B037-2770B7F6570C}" presName="chevron7" presStyleLbl="alignNode1" presStyleIdx="6" presStyleCnt="7"/>
      <dgm:spPr/>
    </dgm:pt>
    <dgm:pt modelId="{C605E5AB-51E3-45D3-A04B-E16F1E1E9FD8}" type="pres">
      <dgm:prSet presAssocID="{62461A61-E22B-4CF4-B037-2770B7F6570C}" presName="childtext" presStyleLbl="solidFgAcc1" presStyleIdx="0" presStyleCnt="1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F25B872-013C-4C17-B43A-A921747E040C}" type="presOf" srcId="{7EF0CF02-86B2-4325-B730-BE37628BD9B8}" destId="{C605E5AB-51E3-45D3-A04B-E16F1E1E9FD8}" srcOrd="0" destOrd="0" presId="urn:microsoft.com/office/officeart/2008/layout/VerticalAccentList"/>
    <dgm:cxn modelId="{03060F59-30E9-4933-8F70-2C169ADCCD1F}" type="presOf" srcId="{62461A61-E22B-4CF4-B037-2770B7F6570C}" destId="{4C6646B5-F4A2-48A7-AAFC-BFEA4C421009}" srcOrd="0" destOrd="0" presId="urn:microsoft.com/office/officeart/2008/layout/VerticalAccentList"/>
    <dgm:cxn modelId="{D7386F6D-AC4E-4557-AA13-57F65D349E5E}" srcId="{62461A61-E22B-4CF4-B037-2770B7F6570C}" destId="{7EF0CF02-86B2-4325-B730-BE37628BD9B8}" srcOrd="0" destOrd="0" parTransId="{8683AA9A-0922-48BE-92BC-84BA9E2ECCA8}" sibTransId="{C2C1AB17-C359-4B20-BF34-FE837927854E}"/>
    <dgm:cxn modelId="{2D483578-C761-41D1-B665-8EFD93A94E72}" srcId="{83C09C40-F167-44D0-A7C0-8664CB78DCA7}" destId="{62461A61-E22B-4CF4-B037-2770B7F6570C}" srcOrd="0" destOrd="0" parTransId="{D280403E-2F41-42AC-B9FE-EF4AE42B0086}" sibTransId="{CF325541-06C6-4CD8-B688-1DD5E0C12AF3}"/>
    <dgm:cxn modelId="{411D8713-609A-40F4-8D05-D092F8A2E471}" type="presOf" srcId="{83C09C40-F167-44D0-A7C0-8664CB78DCA7}" destId="{6FB0AA66-E383-46EB-9125-FEC7C6D55DDF}" srcOrd="0" destOrd="0" presId="urn:microsoft.com/office/officeart/2008/layout/VerticalAccentList"/>
    <dgm:cxn modelId="{B9D396F5-851B-421F-805A-CB530B614DD0}" type="presParOf" srcId="{6FB0AA66-E383-46EB-9125-FEC7C6D55DDF}" destId="{D238B089-0EB1-4463-AD7F-A6A325E5217D}" srcOrd="0" destOrd="0" presId="urn:microsoft.com/office/officeart/2008/layout/VerticalAccentList"/>
    <dgm:cxn modelId="{4111FA70-91D8-4068-8A5D-6BEC75596552}" type="presParOf" srcId="{D238B089-0EB1-4463-AD7F-A6A325E5217D}" destId="{4C6646B5-F4A2-48A7-AAFC-BFEA4C421009}" srcOrd="0" destOrd="0" presId="urn:microsoft.com/office/officeart/2008/layout/VerticalAccentList"/>
    <dgm:cxn modelId="{B47B3E81-6A52-4653-90AE-E54C460CDAC2}" type="presParOf" srcId="{6FB0AA66-E383-46EB-9125-FEC7C6D55DDF}" destId="{290194C0-5186-442E-B0D5-7F5728FC4E4A}" srcOrd="1" destOrd="0" presId="urn:microsoft.com/office/officeart/2008/layout/VerticalAccentList"/>
    <dgm:cxn modelId="{5350E2A1-60A6-496D-88D3-5205393950AA}" type="presParOf" srcId="{290194C0-5186-442E-B0D5-7F5728FC4E4A}" destId="{FFE92B92-EEC9-47DE-85D9-1C4F99FA69D5}" srcOrd="0" destOrd="0" presId="urn:microsoft.com/office/officeart/2008/layout/VerticalAccentList"/>
    <dgm:cxn modelId="{DD959BCE-7C71-4B33-AACB-B5F8050E265B}" type="presParOf" srcId="{290194C0-5186-442E-B0D5-7F5728FC4E4A}" destId="{89E9D762-4835-4A30-AB30-86D58DB3EAEC}" srcOrd="1" destOrd="0" presId="urn:microsoft.com/office/officeart/2008/layout/VerticalAccentList"/>
    <dgm:cxn modelId="{91848F20-941D-4CD5-AC06-D6916DDE472D}" type="presParOf" srcId="{290194C0-5186-442E-B0D5-7F5728FC4E4A}" destId="{BEAB0C6B-8544-454A-8218-D6B92D842E7B}" srcOrd="2" destOrd="0" presId="urn:microsoft.com/office/officeart/2008/layout/VerticalAccentList"/>
    <dgm:cxn modelId="{7B81F217-AEBE-44FB-B2C4-8F63B9C41708}" type="presParOf" srcId="{290194C0-5186-442E-B0D5-7F5728FC4E4A}" destId="{09E212D3-4BC3-4F05-A772-A167A14356A6}" srcOrd="3" destOrd="0" presId="urn:microsoft.com/office/officeart/2008/layout/VerticalAccentList"/>
    <dgm:cxn modelId="{B20AAA72-884A-4E65-9B1E-F933329DB46D}" type="presParOf" srcId="{290194C0-5186-442E-B0D5-7F5728FC4E4A}" destId="{18DE843C-24A3-4A88-838B-9F1EE2FF9561}" srcOrd="4" destOrd="0" presId="urn:microsoft.com/office/officeart/2008/layout/VerticalAccentList"/>
    <dgm:cxn modelId="{06193003-6E32-4EA4-A1A2-D6376FD87CB9}" type="presParOf" srcId="{290194C0-5186-442E-B0D5-7F5728FC4E4A}" destId="{D98BBE76-61B7-440E-AC0B-04CA326B63DE}" srcOrd="5" destOrd="0" presId="urn:microsoft.com/office/officeart/2008/layout/VerticalAccentList"/>
    <dgm:cxn modelId="{BA73DAB3-4AFC-4637-AAEF-D79EF2D625CC}" type="presParOf" srcId="{290194C0-5186-442E-B0D5-7F5728FC4E4A}" destId="{CEAEA3C1-E770-46E0-A884-D8B24C3C2EE5}" srcOrd="6" destOrd="0" presId="urn:microsoft.com/office/officeart/2008/layout/VerticalAccentList"/>
    <dgm:cxn modelId="{39D2B6DA-4675-4BE4-B14A-A0EB678A383D}" type="presParOf" srcId="{290194C0-5186-442E-B0D5-7F5728FC4E4A}" destId="{C605E5AB-51E3-45D3-A04B-E16F1E1E9FD8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196A4A-8DF1-4D5A-A8A0-5F9C2C7D72D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6E71AB6-0FC1-4DB2-AD16-5C707EB74A3C}">
      <dgm:prSet phldrT="[Texto]" custT="1"/>
      <dgm:spPr/>
      <dgm:t>
        <a:bodyPr/>
        <a:lstStyle/>
        <a:p>
          <a:endParaRPr lang="es-ES" sz="1800" dirty="0" smtClean="0"/>
        </a:p>
        <a:p>
          <a:r>
            <a:rPr lang="es-ES" sz="1800" b="1" dirty="0" smtClean="0">
              <a:solidFill>
                <a:schemeClr val="tx1"/>
              </a:solidFill>
            </a:rPr>
            <a:t>CONDUCTUAL</a:t>
          </a:r>
          <a:r>
            <a:rPr lang="es-ES" sz="1800" dirty="0" smtClean="0"/>
            <a:t>: Participación en clases y en las tareas escolares, esfuerzo y persistencia, atención y concentración, seguir las reglas del colegio, ausencia de conductas disruptivas.</a:t>
          </a:r>
        </a:p>
        <a:p>
          <a:endParaRPr lang="es-ES" sz="1400" dirty="0"/>
        </a:p>
      </dgm:t>
    </dgm:pt>
    <dgm:pt modelId="{6025EE19-D8AF-4E57-8FE6-1788A8719727}" type="parTrans" cxnId="{F20ED104-0A95-4276-8546-5397AA8A2FF6}">
      <dgm:prSet/>
      <dgm:spPr/>
      <dgm:t>
        <a:bodyPr/>
        <a:lstStyle/>
        <a:p>
          <a:endParaRPr lang="es-ES"/>
        </a:p>
      </dgm:t>
    </dgm:pt>
    <dgm:pt modelId="{11D94C4B-6D70-4BE3-A682-B8DB3EACA111}" type="sibTrans" cxnId="{F20ED104-0A95-4276-8546-5397AA8A2FF6}">
      <dgm:prSet/>
      <dgm:spPr/>
      <dgm:t>
        <a:bodyPr/>
        <a:lstStyle/>
        <a:p>
          <a:endParaRPr lang="es-ES"/>
        </a:p>
      </dgm:t>
    </dgm:pt>
    <dgm:pt modelId="{8E24D9EC-9630-4751-9B6D-47B9B1704574}">
      <dgm:prSet phldrT="[Texto]" custT="1"/>
      <dgm:spPr/>
      <dgm:t>
        <a:bodyPr/>
        <a:lstStyle/>
        <a:p>
          <a:r>
            <a:rPr lang="es-ES" sz="1800" b="1" dirty="0" smtClean="0">
              <a:solidFill>
                <a:schemeClr val="tx1"/>
              </a:solidFill>
            </a:rPr>
            <a:t>AFECTIVA:</a:t>
          </a:r>
          <a:r>
            <a:rPr lang="es-ES" sz="1800" dirty="0" smtClean="0"/>
            <a:t> Emociones positivas, disfrute, felicidad, Interés, sentido de pertenencia, apreciado por otros, sentirse incluido, valorar el colegio, útil, importante. </a:t>
          </a:r>
        </a:p>
        <a:p>
          <a:endParaRPr lang="es-ES" sz="1400" dirty="0"/>
        </a:p>
      </dgm:t>
    </dgm:pt>
    <dgm:pt modelId="{3E552B71-2644-461E-B7B7-ED8AB6DEC93C}" type="parTrans" cxnId="{E5410281-5E4F-4612-B3F3-3DC994E24ED4}">
      <dgm:prSet/>
      <dgm:spPr/>
      <dgm:t>
        <a:bodyPr/>
        <a:lstStyle/>
        <a:p>
          <a:endParaRPr lang="es-ES"/>
        </a:p>
      </dgm:t>
    </dgm:pt>
    <dgm:pt modelId="{70A68B9D-C672-4DE5-812E-E5DBB02FCDD9}" type="sibTrans" cxnId="{E5410281-5E4F-4612-B3F3-3DC994E24ED4}">
      <dgm:prSet/>
      <dgm:spPr/>
      <dgm:t>
        <a:bodyPr/>
        <a:lstStyle/>
        <a:p>
          <a:endParaRPr lang="es-ES"/>
        </a:p>
      </dgm:t>
    </dgm:pt>
    <dgm:pt modelId="{1C057876-A943-4872-B36F-7E610F036DE5}">
      <dgm:prSet phldrT="[Texto]" custT="1"/>
      <dgm:spPr/>
      <dgm:t>
        <a:bodyPr/>
        <a:lstStyle/>
        <a:p>
          <a:endParaRPr lang="es-ES" sz="1600" b="1" dirty="0" smtClean="0">
            <a:solidFill>
              <a:schemeClr val="tx1"/>
            </a:solidFill>
          </a:endParaRPr>
        </a:p>
        <a:p>
          <a:r>
            <a:rPr lang="es-ES" sz="1800" b="1" dirty="0" smtClean="0">
              <a:solidFill>
                <a:schemeClr val="tx1"/>
              </a:solidFill>
            </a:rPr>
            <a:t>COGNITIVO</a:t>
          </a:r>
          <a:r>
            <a:rPr lang="es-ES" sz="1800" dirty="0" smtClean="0"/>
            <a:t>: Inversión psicológica en el aprendizaje, el foco en la comprensión antes que en tener el trabajo hecho, va más allá de lo requerido, auto-regulación, </a:t>
          </a:r>
          <a:r>
            <a:rPr lang="es-ES" sz="1800" dirty="0" err="1" smtClean="0"/>
            <a:t>metacognitiva</a:t>
          </a:r>
          <a:r>
            <a:rPr lang="es-ES" sz="1800" dirty="0" smtClean="0"/>
            <a:t>, uso de estrategias profundas de aprendizaje, elaboración, integración, conectado a conocimientos previos.</a:t>
          </a:r>
        </a:p>
        <a:p>
          <a:endParaRPr lang="es-ES" sz="1800" dirty="0"/>
        </a:p>
      </dgm:t>
    </dgm:pt>
    <dgm:pt modelId="{08F7425B-5698-4313-A3EF-B46B6204F7FA}" type="parTrans" cxnId="{1A1DA023-7670-4C6C-947B-8C45E7616613}">
      <dgm:prSet/>
      <dgm:spPr/>
      <dgm:t>
        <a:bodyPr/>
        <a:lstStyle/>
        <a:p>
          <a:endParaRPr lang="es-ES"/>
        </a:p>
      </dgm:t>
    </dgm:pt>
    <dgm:pt modelId="{B9CECC7E-47AA-47C9-92DE-22EA5B2A5A09}" type="sibTrans" cxnId="{1A1DA023-7670-4C6C-947B-8C45E7616613}">
      <dgm:prSet/>
      <dgm:spPr/>
      <dgm:t>
        <a:bodyPr/>
        <a:lstStyle/>
        <a:p>
          <a:endParaRPr lang="es-ES"/>
        </a:p>
      </dgm:t>
    </dgm:pt>
    <dgm:pt modelId="{CAA190EE-2B83-4C9E-A168-0E1CC9A4602E}" type="pres">
      <dgm:prSet presAssocID="{98196A4A-8DF1-4D5A-A8A0-5F9C2C7D72D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F4299A2B-A6AD-40F0-B670-CA7FA76098FA}" type="pres">
      <dgm:prSet presAssocID="{98196A4A-8DF1-4D5A-A8A0-5F9C2C7D72DE}" presName="Name1" presStyleCnt="0"/>
      <dgm:spPr/>
    </dgm:pt>
    <dgm:pt modelId="{C3539736-3996-40FE-ABA7-0DCD1CA806FE}" type="pres">
      <dgm:prSet presAssocID="{98196A4A-8DF1-4D5A-A8A0-5F9C2C7D72DE}" presName="cycle" presStyleCnt="0"/>
      <dgm:spPr/>
    </dgm:pt>
    <dgm:pt modelId="{0F9E55D0-9E1C-45B4-A545-C74E077D0DF7}" type="pres">
      <dgm:prSet presAssocID="{98196A4A-8DF1-4D5A-A8A0-5F9C2C7D72DE}" presName="srcNode" presStyleLbl="node1" presStyleIdx="0" presStyleCnt="3"/>
      <dgm:spPr/>
    </dgm:pt>
    <dgm:pt modelId="{F3182276-5288-4C8F-BDE5-F500552069E4}" type="pres">
      <dgm:prSet presAssocID="{98196A4A-8DF1-4D5A-A8A0-5F9C2C7D72DE}" presName="conn" presStyleLbl="parChTrans1D2" presStyleIdx="0" presStyleCnt="1"/>
      <dgm:spPr/>
      <dgm:t>
        <a:bodyPr/>
        <a:lstStyle/>
        <a:p>
          <a:endParaRPr lang="es-ES"/>
        </a:p>
      </dgm:t>
    </dgm:pt>
    <dgm:pt modelId="{387D5D76-0592-49F4-9B51-CFC559ECC8ED}" type="pres">
      <dgm:prSet presAssocID="{98196A4A-8DF1-4D5A-A8A0-5F9C2C7D72DE}" presName="extraNode" presStyleLbl="node1" presStyleIdx="0" presStyleCnt="3"/>
      <dgm:spPr/>
    </dgm:pt>
    <dgm:pt modelId="{E4DD7FCD-8BB7-4A5F-A424-6D764911D5CA}" type="pres">
      <dgm:prSet presAssocID="{98196A4A-8DF1-4D5A-A8A0-5F9C2C7D72DE}" presName="dstNode" presStyleLbl="node1" presStyleIdx="0" presStyleCnt="3"/>
      <dgm:spPr/>
    </dgm:pt>
    <dgm:pt modelId="{97E65C57-5676-41EA-B905-746CE93ECFF1}" type="pres">
      <dgm:prSet presAssocID="{F6E71AB6-0FC1-4DB2-AD16-5C707EB74A3C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6A074B8-E720-4640-A9D2-8C68BBB26AE4}" type="pres">
      <dgm:prSet presAssocID="{F6E71AB6-0FC1-4DB2-AD16-5C707EB74A3C}" presName="accent_1" presStyleCnt="0"/>
      <dgm:spPr/>
    </dgm:pt>
    <dgm:pt modelId="{8E7F7C90-41E9-4198-A007-983DE2E323A9}" type="pres">
      <dgm:prSet presAssocID="{F6E71AB6-0FC1-4DB2-AD16-5C707EB74A3C}" presName="accentRepeatNode" presStyleLbl="solidFgAcc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8BF7E6E9-D263-4298-BCFD-6AD33BCE00B2}" type="pres">
      <dgm:prSet presAssocID="{8E24D9EC-9630-4751-9B6D-47B9B1704574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DE944F1-44D7-40CF-AED2-D7ED68376F64}" type="pres">
      <dgm:prSet presAssocID="{8E24D9EC-9630-4751-9B6D-47B9B1704574}" presName="accent_2" presStyleCnt="0"/>
      <dgm:spPr/>
    </dgm:pt>
    <dgm:pt modelId="{57759AB6-5C68-4595-B692-F01B167B02F0}" type="pres">
      <dgm:prSet presAssocID="{8E24D9EC-9630-4751-9B6D-47B9B1704574}" presName="accentRepeatNode" presStyleLbl="solidFgAcc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3DB89961-3C42-4FAA-9C5B-10F9BB701E0C}" type="pres">
      <dgm:prSet presAssocID="{1C057876-A943-4872-B36F-7E610F036DE5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571E627-748E-4463-995D-101140F3EF42}" type="pres">
      <dgm:prSet presAssocID="{1C057876-A943-4872-B36F-7E610F036DE5}" presName="accent_3" presStyleCnt="0"/>
      <dgm:spPr/>
    </dgm:pt>
    <dgm:pt modelId="{BA6382C9-7E4D-4478-88AF-E7A413EAC4D4}" type="pres">
      <dgm:prSet presAssocID="{1C057876-A943-4872-B36F-7E610F036DE5}" presName="accentRepeatNode" presStyleLbl="solidFgAcc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6C5D07D3-485B-4CDD-BB20-1464FA5C15F0}" type="presOf" srcId="{98196A4A-8DF1-4D5A-A8A0-5F9C2C7D72DE}" destId="{CAA190EE-2B83-4C9E-A168-0E1CC9A4602E}" srcOrd="0" destOrd="0" presId="urn:microsoft.com/office/officeart/2008/layout/VerticalCurvedList"/>
    <dgm:cxn modelId="{A70A89CA-CF9D-40D9-A960-637311BD9841}" type="presOf" srcId="{8E24D9EC-9630-4751-9B6D-47B9B1704574}" destId="{8BF7E6E9-D263-4298-BCFD-6AD33BCE00B2}" srcOrd="0" destOrd="0" presId="urn:microsoft.com/office/officeart/2008/layout/VerticalCurvedList"/>
    <dgm:cxn modelId="{1A1DA023-7670-4C6C-947B-8C45E7616613}" srcId="{98196A4A-8DF1-4D5A-A8A0-5F9C2C7D72DE}" destId="{1C057876-A943-4872-B36F-7E610F036DE5}" srcOrd="2" destOrd="0" parTransId="{08F7425B-5698-4313-A3EF-B46B6204F7FA}" sibTransId="{B9CECC7E-47AA-47C9-92DE-22EA5B2A5A09}"/>
    <dgm:cxn modelId="{E5410281-5E4F-4612-B3F3-3DC994E24ED4}" srcId="{98196A4A-8DF1-4D5A-A8A0-5F9C2C7D72DE}" destId="{8E24D9EC-9630-4751-9B6D-47B9B1704574}" srcOrd="1" destOrd="0" parTransId="{3E552B71-2644-461E-B7B7-ED8AB6DEC93C}" sibTransId="{70A68B9D-C672-4DE5-812E-E5DBB02FCDD9}"/>
    <dgm:cxn modelId="{75DD648B-B456-43D2-892D-1D1A5724B0FF}" type="presOf" srcId="{1C057876-A943-4872-B36F-7E610F036DE5}" destId="{3DB89961-3C42-4FAA-9C5B-10F9BB701E0C}" srcOrd="0" destOrd="0" presId="urn:microsoft.com/office/officeart/2008/layout/VerticalCurvedList"/>
    <dgm:cxn modelId="{76E5A5A0-D9A6-4750-AE6D-3D47DA2FDC13}" type="presOf" srcId="{11D94C4B-6D70-4BE3-A682-B8DB3EACA111}" destId="{F3182276-5288-4C8F-BDE5-F500552069E4}" srcOrd="0" destOrd="0" presId="urn:microsoft.com/office/officeart/2008/layout/VerticalCurvedList"/>
    <dgm:cxn modelId="{F20ED104-0A95-4276-8546-5397AA8A2FF6}" srcId="{98196A4A-8DF1-4D5A-A8A0-5F9C2C7D72DE}" destId="{F6E71AB6-0FC1-4DB2-AD16-5C707EB74A3C}" srcOrd="0" destOrd="0" parTransId="{6025EE19-D8AF-4E57-8FE6-1788A8719727}" sibTransId="{11D94C4B-6D70-4BE3-A682-B8DB3EACA111}"/>
    <dgm:cxn modelId="{9F90EB84-3637-45E8-9EAC-4093A90AF869}" type="presOf" srcId="{F6E71AB6-0FC1-4DB2-AD16-5C707EB74A3C}" destId="{97E65C57-5676-41EA-B905-746CE93ECFF1}" srcOrd="0" destOrd="0" presId="urn:microsoft.com/office/officeart/2008/layout/VerticalCurvedList"/>
    <dgm:cxn modelId="{5C6AB100-2625-443E-A8AC-4EF199D4121B}" type="presParOf" srcId="{CAA190EE-2B83-4C9E-A168-0E1CC9A4602E}" destId="{F4299A2B-A6AD-40F0-B670-CA7FA76098FA}" srcOrd="0" destOrd="0" presId="urn:microsoft.com/office/officeart/2008/layout/VerticalCurvedList"/>
    <dgm:cxn modelId="{F7D08382-9F0B-45CF-9EFF-4D74877D9E58}" type="presParOf" srcId="{F4299A2B-A6AD-40F0-B670-CA7FA76098FA}" destId="{C3539736-3996-40FE-ABA7-0DCD1CA806FE}" srcOrd="0" destOrd="0" presId="urn:microsoft.com/office/officeart/2008/layout/VerticalCurvedList"/>
    <dgm:cxn modelId="{34092C42-B4DF-4182-9D5C-DBE59C320C26}" type="presParOf" srcId="{C3539736-3996-40FE-ABA7-0DCD1CA806FE}" destId="{0F9E55D0-9E1C-45B4-A545-C74E077D0DF7}" srcOrd="0" destOrd="0" presId="urn:microsoft.com/office/officeart/2008/layout/VerticalCurvedList"/>
    <dgm:cxn modelId="{F2B8A17B-4A61-4149-A859-E9A01624BDEE}" type="presParOf" srcId="{C3539736-3996-40FE-ABA7-0DCD1CA806FE}" destId="{F3182276-5288-4C8F-BDE5-F500552069E4}" srcOrd="1" destOrd="0" presId="urn:microsoft.com/office/officeart/2008/layout/VerticalCurvedList"/>
    <dgm:cxn modelId="{9BE1AAFD-99D1-4ABF-B5F4-39C86E83DE09}" type="presParOf" srcId="{C3539736-3996-40FE-ABA7-0DCD1CA806FE}" destId="{387D5D76-0592-49F4-9B51-CFC559ECC8ED}" srcOrd="2" destOrd="0" presId="urn:microsoft.com/office/officeart/2008/layout/VerticalCurvedList"/>
    <dgm:cxn modelId="{7F07B982-2F7D-4696-A763-B158B58BF6F6}" type="presParOf" srcId="{C3539736-3996-40FE-ABA7-0DCD1CA806FE}" destId="{E4DD7FCD-8BB7-4A5F-A424-6D764911D5CA}" srcOrd="3" destOrd="0" presId="urn:microsoft.com/office/officeart/2008/layout/VerticalCurvedList"/>
    <dgm:cxn modelId="{7130C5E7-1AF0-436C-8092-F9807411539F}" type="presParOf" srcId="{F4299A2B-A6AD-40F0-B670-CA7FA76098FA}" destId="{97E65C57-5676-41EA-B905-746CE93ECFF1}" srcOrd="1" destOrd="0" presId="urn:microsoft.com/office/officeart/2008/layout/VerticalCurvedList"/>
    <dgm:cxn modelId="{244FE20E-3159-4DC0-B178-2181FE3EC3A3}" type="presParOf" srcId="{F4299A2B-A6AD-40F0-B670-CA7FA76098FA}" destId="{46A074B8-E720-4640-A9D2-8C68BBB26AE4}" srcOrd="2" destOrd="0" presId="urn:microsoft.com/office/officeart/2008/layout/VerticalCurvedList"/>
    <dgm:cxn modelId="{F8853C58-06C7-41BD-AE84-4DC44AAA5E9B}" type="presParOf" srcId="{46A074B8-E720-4640-A9D2-8C68BBB26AE4}" destId="{8E7F7C90-41E9-4198-A007-983DE2E323A9}" srcOrd="0" destOrd="0" presId="urn:microsoft.com/office/officeart/2008/layout/VerticalCurvedList"/>
    <dgm:cxn modelId="{70381E35-CDF0-4F70-8223-517EDABC8711}" type="presParOf" srcId="{F4299A2B-A6AD-40F0-B670-CA7FA76098FA}" destId="{8BF7E6E9-D263-4298-BCFD-6AD33BCE00B2}" srcOrd="3" destOrd="0" presId="urn:microsoft.com/office/officeart/2008/layout/VerticalCurvedList"/>
    <dgm:cxn modelId="{6B7560E1-4F65-4120-8A27-35527F8392DD}" type="presParOf" srcId="{F4299A2B-A6AD-40F0-B670-CA7FA76098FA}" destId="{CDE944F1-44D7-40CF-AED2-D7ED68376F64}" srcOrd="4" destOrd="0" presId="urn:microsoft.com/office/officeart/2008/layout/VerticalCurvedList"/>
    <dgm:cxn modelId="{71D3DE34-F17C-4E2D-81E1-7E438F477EB4}" type="presParOf" srcId="{CDE944F1-44D7-40CF-AED2-D7ED68376F64}" destId="{57759AB6-5C68-4595-B692-F01B167B02F0}" srcOrd="0" destOrd="0" presId="urn:microsoft.com/office/officeart/2008/layout/VerticalCurvedList"/>
    <dgm:cxn modelId="{7EF65577-74CB-43E1-8D81-7E6155C2E110}" type="presParOf" srcId="{F4299A2B-A6AD-40F0-B670-CA7FA76098FA}" destId="{3DB89961-3C42-4FAA-9C5B-10F9BB701E0C}" srcOrd="5" destOrd="0" presId="urn:microsoft.com/office/officeart/2008/layout/VerticalCurvedList"/>
    <dgm:cxn modelId="{D4889354-85E5-4E4E-820D-286308852D38}" type="presParOf" srcId="{F4299A2B-A6AD-40F0-B670-CA7FA76098FA}" destId="{0571E627-748E-4463-995D-101140F3EF42}" srcOrd="6" destOrd="0" presId="urn:microsoft.com/office/officeart/2008/layout/VerticalCurvedList"/>
    <dgm:cxn modelId="{B9871191-DB39-4845-A45B-9DEBA92D8DBE}" type="presParOf" srcId="{0571E627-748E-4463-995D-101140F3EF42}" destId="{BA6382C9-7E4D-4478-88AF-E7A413EAC4D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endParaRPr lang="es-ES" sz="2400" dirty="0" smtClean="0"/>
        </a:p>
        <a:p>
          <a:r>
            <a:rPr lang="es-ES" sz="2400" dirty="0" smtClean="0"/>
            <a:t>Estudiantes que declaran altos niveles de participación e interés en las actividades académicas.</a:t>
          </a:r>
        </a:p>
        <a:p>
          <a:r>
            <a:rPr lang="es-ES" sz="2400" dirty="0" smtClean="0"/>
            <a:t>Se sienten parte de la comunidad escolar.</a:t>
          </a:r>
        </a:p>
        <a:p>
          <a:endParaRPr lang="es-ES" sz="2400" dirty="0"/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50000EDE-CC52-4E0F-8823-EDD2681E2EFD}">
      <dgm:prSet phldrT="[Texto]"/>
      <dgm:spPr/>
      <dgm:t>
        <a:bodyPr/>
        <a:lstStyle/>
        <a:p>
          <a:r>
            <a:rPr lang="es-ES" dirty="0" smtClean="0"/>
            <a:t>Consideran que el aprendizaje es significativo para su presente y futuro. </a:t>
          </a:r>
        </a:p>
        <a:p>
          <a:endParaRPr lang="es-ES" dirty="0"/>
        </a:p>
      </dgm:t>
    </dgm:pt>
    <dgm:pt modelId="{BD1DCF7E-DBB7-4382-8516-2A6CDDA4C111}" type="parTrans" cxnId="{B70A3C8E-8B2B-462E-9D65-A5617B2C3A52}">
      <dgm:prSet/>
      <dgm:spPr/>
      <dgm:t>
        <a:bodyPr/>
        <a:lstStyle/>
        <a:p>
          <a:endParaRPr lang="es-ES"/>
        </a:p>
      </dgm:t>
    </dgm:pt>
    <dgm:pt modelId="{A8B76833-4AAF-49DE-BF57-02CDBE5B2D3A}" type="sibTrans" cxnId="{B70A3C8E-8B2B-462E-9D65-A5617B2C3A52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2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2"/>
      <dgm:spPr/>
    </dgm:pt>
    <dgm:pt modelId="{B46BC6E6-069B-4409-ABD6-CE11C09B6E46}" type="pres">
      <dgm:prSet presAssocID="{42BD1B72-0E95-4F43-A973-533662532C20}" presName="dstNode" presStyleLbl="node1" presStyleIdx="0" presStyleCnt="2"/>
      <dgm:spPr/>
    </dgm:pt>
    <dgm:pt modelId="{4AF02D00-6A91-451D-8491-D319D0E5CE82}" type="pres">
      <dgm:prSet presAssocID="{CA630636-2DDD-4191-BCE8-851A93C7F63C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C9CDB965-1E8E-446B-AF5C-E6FE9CE8EB61}" type="pres">
      <dgm:prSet presAssocID="{50000EDE-CC52-4E0F-8823-EDD2681E2EFD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F43D1FD-931F-4ADB-B586-78ED4D2C03C7}" type="pres">
      <dgm:prSet presAssocID="{50000EDE-CC52-4E0F-8823-EDD2681E2EFD}" presName="accent_2" presStyleCnt="0"/>
      <dgm:spPr/>
    </dgm:pt>
    <dgm:pt modelId="{C8962BE1-7EA9-43D1-830D-C9B023CFDEEC}" type="pres">
      <dgm:prSet presAssocID="{50000EDE-CC52-4E0F-8823-EDD2681E2EFD}" presName="accentRepeatNode" presStyleLbl="solidFgAcc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B70A3C8E-8B2B-462E-9D65-A5617B2C3A52}" srcId="{42BD1B72-0E95-4F43-A973-533662532C20}" destId="{50000EDE-CC52-4E0F-8823-EDD2681E2EFD}" srcOrd="1" destOrd="0" parTransId="{BD1DCF7E-DBB7-4382-8516-2A6CDDA4C111}" sibTransId="{A8B76833-4AAF-49DE-BF57-02CDBE5B2D3A}"/>
    <dgm:cxn modelId="{EE9ED4FE-A2DE-4F12-AAC6-DECD69BF3E63}" type="presOf" srcId="{05595D7E-5E24-48E2-A66D-312B83E68A12}" destId="{3300957F-971F-46C6-AEB5-AD47D60A17BA}" srcOrd="0" destOrd="0" presId="urn:microsoft.com/office/officeart/2008/layout/VerticalCurvedList"/>
    <dgm:cxn modelId="{1EA77B8F-7422-479C-96CD-6176B29134CE}" type="presOf" srcId="{CA630636-2DDD-4191-BCE8-851A93C7F63C}" destId="{4AF02D00-6A91-451D-8491-D319D0E5CE82}" srcOrd="0" destOrd="0" presId="urn:microsoft.com/office/officeart/2008/layout/VerticalCurvedList"/>
    <dgm:cxn modelId="{53708EE1-52BC-4504-B83F-E6CA78FB8D30}" type="presOf" srcId="{50000EDE-CC52-4E0F-8823-EDD2681E2EFD}" destId="{C9CDB965-1E8E-446B-AF5C-E6FE9CE8EB61}" srcOrd="0" destOrd="0" presId="urn:microsoft.com/office/officeart/2008/layout/VerticalCurvedList"/>
    <dgm:cxn modelId="{C3076532-D3A8-478B-84F6-EA1BAAE772F9}" type="presOf" srcId="{42BD1B72-0E95-4F43-A973-533662532C20}" destId="{7E0E0C7E-1FE2-4E50-841A-6C22A1A8404D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9F52EB31-6F50-4FC4-A8B1-BD80217D0155}" type="presParOf" srcId="{7E0E0C7E-1FE2-4E50-841A-6C22A1A8404D}" destId="{A3C9F014-9800-45A8-BC3D-0C03B65508DC}" srcOrd="0" destOrd="0" presId="urn:microsoft.com/office/officeart/2008/layout/VerticalCurvedList"/>
    <dgm:cxn modelId="{CE7B95E5-8F44-483D-9ADB-9996541D1833}" type="presParOf" srcId="{A3C9F014-9800-45A8-BC3D-0C03B65508DC}" destId="{619BC2D1-54D5-4EE2-BF33-4BFF0D94B63E}" srcOrd="0" destOrd="0" presId="urn:microsoft.com/office/officeart/2008/layout/VerticalCurvedList"/>
    <dgm:cxn modelId="{D05F571A-E0A4-4705-A0EA-6C4AEDDC3961}" type="presParOf" srcId="{619BC2D1-54D5-4EE2-BF33-4BFF0D94B63E}" destId="{F7CBED6F-75B3-4FD5-8B55-59D392801354}" srcOrd="0" destOrd="0" presId="urn:microsoft.com/office/officeart/2008/layout/VerticalCurvedList"/>
    <dgm:cxn modelId="{FA4B633D-787D-47B2-9DF8-D7F750BF7633}" type="presParOf" srcId="{619BC2D1-54D5-4EE2-BF33-4BFF0D94B63E}" destId="{3300957F-971F-46C6-AEB5-AD47D60A17BA}" srcOrd="1" destOrd="0" presId="urn:microsoft.com/office/officeart/2008/layout/VerticalCurvedList"/>
    <dgm:cxn modelId="{984685EC-794C-47F0-8BD8-7193B268D9B8}" type="presParOf" srcId="{619BC2D1-54D5-4EE2-BF33-4BFF0D94B63E}" destId="{FDA1081E-5669-4EFF-A734-3B903502CEA6}" srcOrd="2" destOrd="0" presId="urn:microsoft.com/office/officeart/2008/layout/VerticalCurvedList"/>
    <dgm:cxn modelId="{8CCAF582-E6B3-465C-B95A-C62EFB1D10F6}" type="presParOf" srcId="{619BC2D1-54D5-4EE2-BF33-4BFF0D94B63E}" destId="{B46BC6E6-069B-4409-ABD6-CE11C09B6E46}" srcOrd="3" destOrd="0" presId="urn:microsoft.com/office/officeart/2008/layout/VerticalCurvedList"/>
    <dgm:cxn modelId="{D2F79CA5-C41E-4449-B2BC-F55F164F783E}" type="presParOf" srcId="{A3C9F014-9800-45A8-BC3D-0C03B65508DC}" destId="{4AF02D00-6A91-451D-8491-D319D0E5CE82}" srcOrd="1" destOrd="0" presId="urn:microsoft.com/office/officeart/2008/layout/VerticalCurvedList"/>
    <dgm:cxn modelId="{AB153184-165A-4951-98FA-891C26C0C28B}" type="presParOf" srcId="{A3C9F014-9800-45A8-BC3D-0C03B65508DC}" destId="{6633717F-94FE-4043-80E3-00F8B23EB976}" srcOrd="2" destOrd="0" presId="urn:microsoft.com/office/officeart/2008/layout/VerticalCurvedList"/>
    <dgm:cxn modelId="{18664EA3-66BC-4A12-A59B-375127918767}" type="presParOf" srcId="{6633717F-94FE-4043-80E3-00F8B23EB976}" destId="{08FF4086-8458-4A22-86E9-3D9DD96467F1}" srcOrd="0" destOrd="0" presId="urn:microsoft.com/office/officeart/2008/layout/VerticalCurvedList"/>
    <dgm:cxn modelId="{9077EDBE-35D2-46EF-A724-A5043CFD5DDB}" type="presParOf" srcId="{A3C9F014-9800-45A8-BC3D-0C03B65508DC}" destId="{C9CDB965-1E8E-446B-AF5C-E6FE9CE8EB61}" srcOrd="3" destOrd="0" presId="urn:microsoft.com/office/officeart/2008/layout/VerticalCurvedList"/>
    <dgm:cxn modelId="{568ADDFD-FC88-4E62-BEF6-A679BF525AFC}" type="presParOf" srcId="{A3C9F014-9800-45A8-BC3D-0C03B65508DC}" destId="{BF43D1FD-931F-4ADB-B586-78ED4D2C03C7}" srcOrd="4" destOrd="0" presId="urn:microsoft.com/office/officeart/2008/layout/VerticalCurvedList"/>
    <dgm:cxn modelId="{CFE0F995-A262-4F39-A020-E41672664057}" type="presParOf" srcId="{BF43D1FD-931F-4ADB-B586-78ED4D2C03C7}" destId="{C8962BE1-7EA9-43D1-830D-C9B023CFDEE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5FDBE7-3774-46FB-B849-CBA0EC51C4B1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92620FBE-205F-44A0-94FB-833AAD1A6B1D}">
      <dgm:prSet phldrT="[Texto]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dirty="0" smtClean="0"/>
            <a:t>Deserción escolar.</a:t>
          </a:r>
        </a:p>
        <a:p>
          <a:pPr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dirty="0"/>
        </a:p>
      </dgm:t>
    </dgm:pt>
    <dgm:pt modelId="{AE7F27B4-85D0-4877-82D8-5ABC333AEEBA}" type="parTrans" cxnId="{CF3CF180-58FA-4570-80DC-35652365D5CC}">
      <dgm:prSet/>
      <dgm:spPr/>
      <dgm:t>
        <a:bodyPr/>
        <a:lstStyle/>
        <a:p>
          <a:endParaRPr lang="es-ES"/>
        </a:p>
      </dgm:t>
    </dgm:pt>
    <dgm:pt modelId="{CEE64ACF-2482-425A-94B2-140F897E56EB}" type="sibTrans" cxnId="{CF3CF180-58FA-4570-80DC-35652365D5CC}">
      <dgm:prSet/>
      <dgm:spPr/>
      <dgm:t>
        <a:bodyPr/>
        <a:lstStyle/>
        <a:p>
          <a:endParaRPr lang="es-ES"/>
        </a:p>
      </dgm:t>
    </dgm:pt>
    <dgm:pt modelId="{0FE3EE70-9A54-4558-A803-52AA7A54103E}">
      <dgm:prSet phldrT="[Texto]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dirty="0" smtClean="0"/>
            <a:t>Bajo rendimiento académico.</a:t>
          </a:r>
        </a:p>
        <a:p>
          <a:pPr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dirty="0"/>
        </a:p>
      </dgm:t>
    </dgm:pt>
    <dgm:pt modelId="{7BCCAFE2-71F0-474A-AD84-469E4064B51E}" type="parTrans" cxnId="{A428A558-25E4-49AB-A01B-07748B138A7E}">
      <dgm:prSet/>
      <dgm:spPr/>
      <dgm:t>
        <a:bodyPr/>
        <a:lstStyle/>
        <a:p>
          <a:endParaRPr lang="es-ES"/>
        </a:p>
      </dgm:t>
    </dgm:pt>
    <dgm:pt modelId="{CD1B9E88-2C03-4B51-AFFD-F5CD3428B18C}" type="sibTrans" cxnId="{A428A558-25E4-49AB-A01B-07748B138A7E}">
      <dgm:prSet/>
      <dgm:spPr/>
      <dgm:t>
        <a:bodyPr/>
        <a:lstStyle/>
        <a:p>
          <a:endParaRPr lang="es-ES"/>
        </a:p>
      </dgm:t>
    </dgm:pt>
    <dgm:pt modelId="{FEF5D23A-3B21-4A12-B8CC-BA038711B3EF}">
      <dgm:prSet phldrT="[Texto]"/>
      <dgm:spPr/>
      <dgm:t>
        <a:bodyPr/>
        <a:lstStyle/>
        <a:p>
          <a:r>
            <a:rPr lang="es-ES" dirty="0" smtClean="0"/>
            <a:t>Graduarse con altos niveles de conductas de riesgo. </a:t>
          </a:r>
          <a:endParaRPr lang="es-ES" dirty="0"/>
        </a:p>
      </dgm:t>
    </dgm:pt>
    <dgm:pt modelId="{64D9430E-B6A2-44CD-9AB7-8DDCD1F3DBA1}" type="parTrans" cxnId="{503016C2-B904-4C23-9DCF-3DE22E45BC52}">
      <dgm:prSet/>
      <dgm:spPr/>
      <dgm:t>
        <a:bodyPr/>
        <a:lstStyle/>
        <a:p>
          <a:endParaRPr lang="es-ES"/>
        </a:p>
      </dgm:t>
    </dgm:pt>
    <dgm:pt modelId="{324B5B6B-9BA0-4B7D-A154-B5E39C85581F}" type="sibTrans" cxnId="{503016C2-B904-4C23-9DCF-3DE22E45BC52}">
      <dgm:prSet/>
      <dgm:spPr/>
      <dgm:t>
        <a:bodyPr/>
        <a:lstStyle/>
        <a:p>
          <a:endParaRPr lang="es-ES"/>
        </a:p>
      </dgm:t>
    </dgm:pt>
    <dgm:pt modelId="{FC2E3C06-E46A-4D1D-8A1A-B2C875D2AFDC}" type="pres">
      <dgm:prSet presAssocID="{105FDBE7-3774-46FB-B849-CBA0EC51C4B1}" presName="Name0" presStyleCnt="0">
        <dgm:presLayoutVars>
          <dgm:dir/>
          <dgm:resizeHandles val="exact"/>
        </dgm:presLayoutVars>
      </dgm:prSet>
      <dgm:spPr/>
    </dgm:pt>
    <dgm:pt modelId="{3F01B876-2F14-48A9-8A0E-0FC15ADBC8A4}" type="pres">
      <dgm:prSet presAssocID="{105FDBE7-3774-46FB-B849-CBA0EC51C4B1}" presName="fgShape" presStyleLbl="fgShp" presStyleIdx="0" presStyleCnt="1"/>
      <dgm:spPr/>
    </dgm:pt>
    <dgm:pt modelId="{B899EFFD-B74E-4A70-9BB0-598B5493123F}" type="pres">
      <dgm:prSet presAssocID="{105FDBE7-3774-46FB-B849-CBA0EC51C4B1}" presName="linComp" presStyleCnt="0"/>
      <dgm:spPr/>
    </dgm:pt>
    <dgm:pt modelId="{463C43A6-EC4B-4531-B098-8DA30C12D53F}" type="pres">
      <dgm:prSet presAssocID="{92620FBE-205F-44A0-94FB-833AAD1A6B1D}" presName="compNode" presStyleCnt="0"/>
      <dgm:spPr/>
    </dgm:pt>
    <dgm:pt modelId="{356D9F78-019C-47AD-80CA-93B359FF3691}" type="pres">
      <dgm:prSet presAssocID="{92620FBE-205F-44A0-94FB-833AAD1A6B1D}" presName="bkgdShape" presStyleLbl="node1" presStyleIdx="0" presStyleCnt="3"/>
      <dgm:spPr/>
      <dgm:t>
        <a:bodyPr/>
        <a:lstStyle/>
        <a:p>
          <a:endParaRPr lang="es-ES"/>
        </a:p>
      </dgm:t>
    </dgm:pt>
    <dgm:pt modelId="{25C410EB-90D7-45A8-A937-3E829FF500FA}" type="pres">
      <dgm:prSet presAssocID="{92620FBE-205F-44A0-94FB-833AAD1A6B1D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4EE26B1-200D-46A3-BAAE-2BEE21A624A8}" type="pres">
      <dgm:prSet presAssocID="{92620FBE-205F-44A0-94FB-833AAD1A6B1D}" presName="invisiNode" presStyleLbl="node1" presStyleIdx="0" presStyleCnt="3"/>
      <dgm:spPr/>
    </dgm:pt>
    <dgm:pt modelId="{C2872579-A4E9-4F18-80C2-EEA6423F935B}" type="pres">
      <dgm:prSet presAssocID="{92620FBE-205F-44A0-94FB-833AAD1A6B1D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598E83E-DF5D-44D7-9494-19C1EE0CC53A}" type="pres">
      <dgm:prSet presAssocID="{CEE64ACF-2482-425A-94B2-140F897E56EB}" presName="sibTrans" presStyleLbl="sibTrans2D1" presStyleIdx="0" presStyleCnt="0"/>
      <dgm:spPr/>
      <dgm:t>
        <a:bodyPr/>
        <a:lstStyle/>
        <a:p>
          <a:endParaRPr lang="es-ES"/>
        </a:p>
      </dgm:t>
    </dgm:pt>
    <dgm:pt modelId="{EDDC34E0-216B-451E-AED1-536E2963CF4A}" type="pres">
      <dgm:prSet presAssocID="{0FE3EE70-9A54-4558-A803-52AA7A54103E}" presName="compNode" presStyleCnt="0"/>
      <dgm:spPr/>
    </dgm:pt>
    <dgm:pt modelId="{155F70DB-643B-4B86-8D21-E83279BFA7EE}" type="pres">
      <dgm:prSet presAssocID="{0FE3EE70-9A54-4558-A803-52AA7A54103E}" presName="bkgdShape" presStyleLbl="node1" presStyleIdx="1" presStyleCnt="3"/>
      <dgm:spPr/>
      <dgm:t>
        <a:bodyPr/>
        <a:lstStyle/>
        <a:p>
          <a:endParaRPr lang="es-ES"/>
        </a:p>
      </dgm:t>
    </dgm:pt>
    <dgm:pt modelId="{58E4B57E-51F2-4FE0-B25B-305C19EBC3CE}" type="pres">
      <dgm:prSet presAssocID="{0FE3EE70-9A54-4558-A803-52AA7A54103E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2F55F99-1C2B-4E26-9DDF-D1C3AD5FEE05}" type="pres">
      <dgm:prSet presAssocID="{0FE3EE70-9A54-4558-A803-52AA7A54103E}" presName="invisiNode" presStyleLbl="node1" presStyleIdx="1" presStyleCnt="3"/>
      <dgm:spPr/>
    </dgm:pt>
    <dgm:pt modelId="{178D7E85-3495-4521-B46E-CE381F215E2D}" type="pres">
      <dgm:prSet presAssocID="{0FE3EE70-9A54-4558-A803-52AA7A54103E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9B4CB6F-16C8-4BF0-8EB6-B1653CBF6204}" type="pres">
      <dgm:prSet presAssocID="{CD1B9E88-2C03-4B51-AFFD-F5CD3428B18C}" presName="sibTrans" presStyleLbl="sibTrans2D1" presStyleIdx="0" presStyleCnt="0"/>
      <dgm:spPr/>
      <dgm:t>
        <a:bodyPr/>
        <a:lstStyle/>
        <a:p>
          <a:endParaRPr lang="es-ES"/>
        </a:p>
      </dgm:t>
    </dgm:pt>
    <dgm:pt modelId="{3CCB043E-38EC-4CC4-A44C-D6F407B559D9}" type="pres">
      <dgm:prSet presAssocID="{FEF5D23A-3B21-4A12-B8CC-BA038711B3EF}" presName="compNode" presStyleCnt="0"/>
      <dgm:spPr/>
    </dgm:pt>
    <dgm:pt modelId="{35F0B15D-809C-4808-B2C7-E38EB3B574CC}" type="pres">
      <dgm:prSet presAssocID="{FEF5D23A-3B21-4A12-B8CC-BA038711B3EF}" presName="bkgdShape" presStyleLbl="node1" presStyleIdx="2" presStyleCnt="3"/>
      <dgm:spPr/>
      <dgm:t>
        <a:bodyPr/>
        <a:lstStyle/>
        <a:p>
          <a:endParaRPr lang="es-ES"/>
        </a:p>
      </dgm:t>
    </dgm:pt>
    <dgm:pt modelId="{68D387FC-F66E-47A8-B993-EEF0674FF5C1}" type="pres">
      <dgm:prSet presAssocID="{FEF5D23A-3B21-4A12-B8CC-BA038711B3EF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C1DFE2E-F032-4F7A-91DA-7648FD4ACA56}" type="pres">
      <dgm:prSet presAssocID="{FEF5D23A-3B21-4A12-B8CC-BA038711B3EF}" presName="invisiNode" presStyleLbl="node1" presStyleIdx="2" presStyleCnt="3"/>
      <dgm:spPr/>
    </dgm:pt>
    <dgm:pt modelId="{133BBCC7-9261-4C49-9621-62C7A1046320}" type="pres">
      <dgm:prSet presAssocID="{FEF5D23A-3B21-4A12-B8CC-BA038711B3EF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1456CC36-EF6C-452B-8B35-3E6C627E2E44}" type="presOf" srcId="{CEE64ACF-2482-425A-94B2-140F897E56EB}" destId="{B598E83E-DF5D-44D7-9494-19C1EE0CC53A}" srcOrd="0" destOrd="0" presId="urn:microsoft.com/office/officeart/2005/8/layout/hList7"/>
    <dgm:cxn modelId="{503016C2-B904-4C23-9DCF-3DE22E45BC52}" srcId="{105FDBE7-3774-46FB-B849-CBA0EC51C4B1}" destId="{FEF5D23A-3B21-4A12-B8CC-BA038711B3EF}" srcOrd="2" destOrd="0" parTransId="{64D9430E-B6A2-44CD-9AB7-8DDCD1F3DBA1}" sibTransId="{324B5B6B-9BA0-4B7D-A154-B5E39C85581F}"/>
    <dgm:cxn modelId="{2ACD6F06-B662-41D9-BBC2-C84C96264C01}" type="presOf" srcId="{105FDBE7-3774-46FB-B849-CBA0EC51C4B1}" destId="{FC2E3C06-E46A-4D1D-8A1A-B2C875D2AFDC}" srcOrd="0" destOrd="0" presId="urn:microsoft.com/office/officeart/2005/8/layout/hList7"/>
    <dgm:cxn modelId="{663B72DA-0ADF-429F-A155-3D0D8A0FC1E6}" type="presOf" srcId="{92620FBE-205F-44A0-94FB-833AAD1A6B1D}" destId="{25C410EB-90D7-45A8-A937-3E829FF500FA}" srcOrd="1" destOrd="0" presId="urn:microsoft.com/office/officeart/2005/8/layout/hList7"/>
    <dgm:cxn modelId="{781E213D-A1C5-4059-8DD3-0FA5B66850FB}" type="presOf" srcId="{FEF5D23A-3B21-4A12-B8CC-BA038711B3EF}" destId="{35F0B15D-809C-4808-B2C7-E38EB3B574CC}" srcOrd="0" destOrd="0" presId="urn:microsoft.com/office/officeart/2005/8/layout/hList7"/>
    <dgm:cxn modelId="{E35C7AA5-95FE-4D02-A57F-D556DE2342BB}" type="presOf" srcId="{0FE3EE70-9A54-4558-A803-52AA7A54103E}" destId="{58E4B57E-51F2-4FE0-B25B-305C19EBC3CE}" srcOrd="1" destOrd="0" presId="urn:microsoft.com/office/officeart/2005/8/layout/hList7"/>
    <dgm:cxn modelId="{A428A558-25E4-49AB-A01B-07748B138A7E}" srcId="{105FDBE7-3774-46FB-B849-CBA0EC51C4B1}" destId="{0FE3EE70-9A54-4558-A803-52AA7A54103E}" srcOrd="1" destOrd="0" parTransId="{7BCCAFE2-71F0-474A-AD84-469E4064B51E}" sibTransId="{CD1B9E88-2C03-4B51-AFFD-F5CD3428B18C}"/>
    <dgm:cxn modelId="{AD1ED95E-2852-4393-BFC4-75490A38A910}" type="presOf" srcId="{FEF5D23A-3B21-4A12-B8CC-BA038711B3EF}" destId="{68D387FC-F66E-47A8-B993-EEF0674FF5C1}" srcOrd="1" destOrd="0" presId="urn:microsoft.com/office/officeart/2005/8/layout/hList7"/>
    <dgm:cxn modelId="{1416CCFE-B454-48C6-93AC-CCD7F502EBF8}" type="presOf" srcId="{CD1B9E88-2C03-4B51-AFFD-F5CD3428B18C}" destId="{B9B4CB6F-16C8-4BF0-8EB6-B1653CBF6204}" srcOrd="0" destOrd="0" presId="urn:microsoft.com/office/officeart/2005/8/layout/hList7"/>
    <dgm:cxn modelId="{588022FC-8254-4FFD-93FD-68AD9E0F2A3B}" type="presOf" srcId="{0FE3EE70-9A54-4558-A803-52AA7A54103E}" destId="{155F70DB-643B-4B86-8D21-E83279BFA7EE}" srcOrd="0" destOrd="0" presId="urn:microsoft.com/office/officeart/2005/8/layout/hList7"/>
    <dgm:cxn modelId="{CF3CF180-58FA-4570-80DC-35652365D5CC}" srcId="{105FDBE7-3774-46FB-B849-CBA0EC51C4B1}" destId="{92620FBE-205F-44A0-94FB-833AAD1A6B1D}" srcOrd="0" destOrd="0" parTransId="{AE7F27B4-85D0-4877-82D8-5ABC333AEEBA}" sibTransId="{CEE64ACF-2482-425A-94B2-140F897E56EB}"/>
    <dgm:cxn modelId="{855705CD-ABDD-45B3-9C5D-1F97B25B55B7}" type="presOf" srcId="{92620FBE-205F-44A0-94FB-833AAD1A6B1D}" destId="{356D9F78-019C-47AD-80CA-93B359FF3691}" srcOrd="0" destOrd="0" presId="urn:microsoft.com/office/officeart/2005/8/layout/hList7"/>
    <dgm:cxn modelId="{C688524D-E59D-4A81-A09D-6B85B8646623}" type="presParOf" srcId="{FC2E3C06-E46A-4D1D-8A1A-B2C875D2AFDC}" destId="{3F01B876-2F14-48A9-8A0E-0FC15ADBC8A4}" srcOrd="0" destOrd="0" presId="urn:microsoft.com/office/officeart/2005/8/layout/hList7"/>
    <dgm:cxn modelId="{9C15FBDB-4B3C-4AB3-9F49-6AC3257E76A3}" type="presParOf" srcId="{FC2E3C06-E46A-4D1D-8A1A-B2C875D2AFDC}" destId="{B899EFFD-B74E-4A70-9BB0-598B5493123F}" srcOrd="1" destOrd="0" presId="urn:microsoft.com/office/officeart/2005/8/layout/hList7"/>
    <dgm:cxn modelId="{CEFB1E7D-BA42-482C-9BD9-C190ABBC121D}" type="presParOf" srcId="{B899EFFD-B74E-4A70-9BB0-598B5493123F}" destId="{463C43A6-EC4B-4531-B098-8DA30C12D53F}" srcOrd="0" destOrd="0" presId="urn:microsoft.com/office/officeart/2005/8/layout/hList7"/>
    <dgm:cxn modelId="{4394EA0F-41AB-4284-B0CE-F2117C59804A}" type="presParOf" srcId="{463C43A6-EC4B-4531-B098-8DA30C12D53F}" destId="{356D9F78-019C-47AD-80CA-93B359FF3691}" srcOrd="0" destOrd="0" presId="urn:microsoft.com/office/officeart/2005/8/layout/hList7"/>
    <dgm:cxn modelId="{8595C02B-C87C-4599-A6F6-C6F99AB9985C}" type="presParOf" srcId="{463C43A6-EC4B-4531-B098-8DA30C12D53F}" destId="{25C410EB-90D7-45A8-A937-3E829FF500FA}" srcOrd="1" destOrd="0" presId="urn:microsoft.com/office/officeart/2005/8/layout/hList7"/>
    <dgm:cxn modelId="{2887CC67-2EAF-4B95-BC27-25D9DE663105}" type="presParOf" srcId="{463C43A6-EC4B-4531-B098-8DA30C12D53F}" destId="{14EE26B1-200D-46A3-BAAE-2BEE21A624A8}" srcOrd="2" destOrd="0" presId="urn:microsoft.com/office/officeart/2005/8/layout/hList7"/>
    <dgm:cxn modelId="{5EE6344B-D91A-45FA-B6DA-F5DDE095BB76}" type="presParOf" srcId="{463C43A6-EC4B-4531-B098-8DA30C12D53F}" destId="{C2872579-A4E9-4F18-80C2-EEA6423F935B}" srcOrd="3" destOrd="0" presId="urn:microsoft.com/office/officeart/2005/8/layout/hList7"/>
    <dgm:cxn modelId="{07A9851F-1393-48BD-8C9D-56C26E2C26B9}" type="presParOf" srcId="{B899EFFD-B74E-4A70-9BB0-598B5493123F}" destId="{B598E83E-DF5D-44D7-9494-19C1EE0CC53A}" srcOrd="1" destOrd="0" presId="urn:microsoft.com/office/officeart/2005/8/layout/hList7"/>
    <dgm:cxn modelId="{F82D64CB-FD9C-4482-98A0-DA56EF8F8658}" type="presParOf" srcId="{B899EFFD-B74E-4A70-9BB0-598B5493123F}" destId="{EDDC34E0-216B-451E-AED1-536E2963CF4A}" srcOrd="2" destOrd="0" presId="urn:microsoft.com/office/officeart/2005/8/layout/hList7"/>
    <dgm:cxn modelId="{C5E26B28-8570-4A2B-AD76-D64E12160618}" type="presParOf" srcId="{EDDC34E0-216B-451E-AED1-536E2963CF4A}" destId="{155F70DB-643B-4B86-8D21-E83279BFA7EE}" srcOrd="0" destOrd="0" presId="urn:microsoft.com/office/officeart/2005/8/layout/hList7"/>
    <dgm:cxn modelId="{5BE5F650-697A-4E93-AFC6-469424887541}" type="presParOf" srcId="{EDDC34E0-216B-451E-AED1-536E2963CF4A}" destId="{58E4B57E-51F2-4FE0-B25B-305C19EBC3CE}" srcOrd="1" destOrd="0" presId="urn:microsoft.com/office/officeart/2005/8/layout/hList7"/>
    <dgm:cxn modelId="{D60A0827-E54D-4F6A-8A7A-59D144C20F69}" type="presParOf" srcId="{EDDC34E0-216B-451E-AED1-536E2963CF4A}" destId="{C2F55F99-1C2B-4E26-9DDF-D1C3AD5FEE05}" srcOrd="2" destOrd="0" presId="urn:microsoft.com/office/officeart/2005/8/layout/hList7"/>
    <dgm:cxn modelId="{DFE91267-29F7-41FA-B4C0-E3E32995AAB9}" type="presParOf" srcId="{EDDC34E0-216B-451E-AED1-536E2963CF4A}" destId="{178D7E85-3495-4521-B46E-CE381F215E2D}" srcOrd="3" destOrd="0" presId="urn:microsoft.com/office/officeart/2005/8/layout/hList7"/>
    <dgm:cxn modelId="{39D2C658-7421-458A-9A2F-FAD00072CAFD}" type="presParOf" srcId="{B899EFFD-B74E-4A70-9BB0-598B5493123F}" destId="{B9B4CB6F-16C8-4BF0-8EB6-B1653CBF6204}" srcOrd="3" destOrd="0" presId="urn:microsoft.com/office/officeart/2005/8/layout/hList7"/>
    <dgm:cxn modelId="{F4069931-D866-4812-8C42-136861226980}" type="presParOf" srcId="{B899EFFD-B74E-4A70-9BB0-598B5493123F}" destId="{3CCB043E-38EC-4CC4-A44C-D6F407B559D9}" srcOrd="4" destOrd="0" presId="urn:microsoft.com/office/officeart/2005/8/layout/hList7"/>
    <dgm:cxn modelId="{45224D1D-F550-4B77-9BD6-D8E7651BDEB0}" type="presParOf" srcId="{3CCB043E-38EC-4CC4-A44C-D6F407B559D9}" destId="{35F0B15D-809C-4808-B2C7-E38EB3B574CC}" srcOrd="0" destOrd="0" presId="urn:microsoft.com/office/officeart/2005/8/layout/hList7"/>
    <dgm:cxn modelId="{0B7C6E61-8852-42B9-8E7D-9F2AE38BF2CB}" type="presParOf" srcId="{3CCB043E-38EC-4CC4-A44C-D6F407B559D9}" destId="{68D387FC-F66E-47A8-B993-EEF0674FF5C1}" srcOrd="1" destOrd="0" presId="urn:microsoft.com/office/officeart/2005/8/layout/hList7"/>
    <dgm:cxn modelId="{BE7D4BC8-8640-4AAC-9BF2-4C4AD1AC6EA3}" type="presParOf" srcId="{3CCB043E-38EC-4CC4-A44C-D6F407B559D9}" destId="{7C1DFE2E-F032-4F7A-91DA-7648FD4ACA56}" srcOrd="2" destOrd="0" presId="urn:microsoft.com/office/officeart/2005/8/layout/hList7"/>
    <dgm:cxn modelId="{A3DBDA35-FEDF-46E0-9688-11E0745D68D3}" type="presParOf" srcId="{3CCB043E-38EC-4CC4-A44C-D6F407B559D9}" destId="{133BBCC7-9261-4C49-9621-62C7A104632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r>
            <a:rPr lang="es-ES" sz="3200" dirty="0" smtClean="0"/>
            <a:t>No se perciben factores de riesgo asociados a la familia.</a:t>
          </a:r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50000EDE-CC52-4E0F-8823-EDD2681E2EFD}">
      <dgm:prSet phldrT="[Texto]" custT="1"/>
      <dgm:spPr/>
      <dgm:t>
        <a:bodyPr/>
        <a:lstStyle/>
        <a:p>
          <a:pPr marL="0" marR="0" indent="0" defTabSz="914400" eaLnBrk="1" fontAlgn="auto" latinLnBrk="0" hangingPunct="1">
            <a:lnSpc>
              <a:spcPts val="27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sz="3200" dirty="0" smtClean="0"/>
            <a:t>Es probable que exista involucramiento de la familia en las labores del estudiante.</a:t>
          </a:r>
        </a:p>
        <a:p>
          <a:pPr defTabSz="1422400">
            <a:lnSpc>
              <a:spcPts val="2700"/>
            </a:lnSpc>
            <a:spcBef>
              <a:spcPct val="0"/>
            </a:spcBef>
            <a:spcAft>
              <a:spcPts val="0"/>
            </a:spcAft>
          </a:pPr>
          <a:endParaRPr lang="es-ES" sz="3200" dirty="0"/>
        </a:p>
      </dgm:t>
    </dgm:pt>
    <dgm:pt modelId="{BD1DCF7E-DBB7-4382-8516-2A6CDDA4C111}" type="parTrans" cxnId="{B70A3C8E-8B2B-462E-9D65-A5617B2C3A52}">
      <dgm:prSet/>
      <dgm:spPr/>
      <dgm:t>
        <a:bodyPr/>
        <a:lstStyle/>
        <a:p>
          <a:endParaRPr lang="es-ES"/>
        </a:p>
      </dgm:t>
    </dgm:pt>
    <dgm:pt modelId="{A8B76833-4AAF-49DE-BF57-02CDBE5B2D3A}" type="sibTrans" cxnId="{B70A3C8E-8B2B-462E-9D65-A5617B2C3A52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2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2"/>
      <dgm:spPr/>
    </dgm:pt>
    <dgm:pt modelId="{B46BC6E6-069B-4409-ABD6-CE11C09B6E46}" type="pres">
      <dgm:prSet presAssocID="{42BD1B72-0E95-4F43-A973-533662532C20}" presName="dstNode" presStyleLbl="node1" presStyleIdx="0" presStyleCnt="2"/>
      <dgm:spPr/>
    </dgm:pt>
    <dgm:pt modelId="{4AF02D00-6A91-451D-8491-D319D0E5CE82}" type="pres">
      <dgm:prSet presAssocID="{CA630636-2DDD-4191-BCE8-851A93C7F63C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C9CDB965-1E8E-446B-AF5C-E6FE9CE8EB61}" type="pres">
      <dgm:prSet presAssocID="{50000EDE-CC52-4E0F-8823-EDD2681E2EFD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F43D1FD-931F-4ADB-B586-78ED4D2C03C7}" type="pres">
      <dgm:prSet presAssocID="{50000EDE-CC52-4E0F-8823-EDD2681E2EFD}" presName="accent_2" presStyleCnt="0"/>
      <dgm:spPr/>
    </dgm:pt>
    <dgm:pt modelId="{C8962BE1-7EA9-43D1-830D-C9B023CFDEEC}" type="pres">
      <dgm:prSet presAssocID="{50000EDE-CC52-4E0F-8823-EDD2681E2EFD}" presName="accentRepeatNode" presStyleLbl="solidFgAcc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1FC5C3A6-518A-47E2-B737-41EB3E801945}" type="presOf" srcId="{CA630636-2DDD-4191-BCE8-851A93C7F63C}" destId="{4AF02D00-6A91-451D-8491-D319D0E5CE82}" srcOrd="0" destOrd="0" presId="urn:microsoft.com/office/officeart/2008/layout/VerticalCurvedList"/>
    <dgm:cxn modelId="{B70A3C8E-8B2B-462E-9D65-A5617B2C3A52}" srcId="{42BD1B72-0E95-4F43-A973-533662532C20}" destId="{50000EDE-CC52-4E0F-8823-EDD2681E2EFD}" srcOrd="1" destOrd="0" parTransId="{BD1DCF7E-DBB7-4382-8516-2A6CDDA4C111}" sibTransId="{A8B76833-4AAF-49DE-BF57-02CDBE5B2D3A}"/>
    <dgm:cxn modelId="{47C59D14-8023-4E9E-9574-BC3FA90AF040}" type="presOf" srcId="{05595D7E-5E24-48E2-A66D-312B83E68A12}" destId="{3300957F-971F-46C6-AEB5-AD47D60A17BA}" srcOrd="0" destOrd="0" presId="urn:microsoft.com/office/officeart/2008/layout/VerticalCurvedList"/>
    <dgm:cxn modelId="{CD9028E2-AA4B-425A-A84A-962E66F36F05}" type="presOf" srcId="{50000EDE-CC52-4E0F-8823-EDD2681E2EFD}" destId="{C9CDB965-1E8E-446B-AF5C-E6FE9CE8EB61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2A22818B-58DF-4DED-B906-60FC18F9BE1A}" type="presOf" srcId="{42BD1B72-0E95-4F43-A973-533662532C20}" destId="{7E0E0C7E-1FE2-4E50-841A-6C22A1A8404D}" srcOrd="0" destOrd="0" presId="urn:microsoft.com/office/officeart/2008/layout/VerticalCurvedList"/>
    <dgm:cxn modelId="{B85D60A2-60EE-4B2D-856E-448313981DE2}" type="presParOf" srcId="{7E0E0C7E-1FE2-4E50-841A-6C22A1A8404D}" destId="{A3C9F014-9800-45A8-BC3D-0C03B65508DC}" srcOrd="0" destOrd="0" presId="urn:microsoft.com/office/officeart/2008/layout/VerticalCurvedList"/>
    <dgm:cxn modelId="{467B6311-96AF-45CE-8C2C-346B2ED20E6E}" type="presParOf" srcId="{A3C9F014-9800-45A8-BC3D-0C03B65508DC}" destId="{619BC2D1-54D5-4EE2-BF33-4BFF0D94B63E}" srcOrd="0" destOrd="0" presId="urn:microsoft.com/office/officeart/2008/layout/VerticalCurvedList"/>
    <dgm:cxn modelId="{A2208A51-C23E-4B4B-9115-657653AEEC0C}" type="presParOf" srcId="{619BC2D1-54D5-4EE2-BF33-4BFF0D94B63E}" destId="{F7CBED6F-75B3-4FD5-8B55-59D392801354}" srcOrd="0" destOrd="0" presId="urn:microsoft.com/office/officeart/2008/layout/VerticalCurvedList"/>
    <dgm:cxn modelId="{21B3E4BD-8105-4306-87F4-F8FE497A1EEF}" type="presParOf" srcId="{619BC2D1-54D5-4EE2-BF33-4BFF0D94B63E}" destId="{3300957F-971F-46C6-AEB5-AD47D60A17BA}" srcOrd="1" destOrd="0" presId="urn:microsoft.com/office/officeart/2008/layout/VerticalCurvedList"/>
    <dgm:cxn modelId="{BB31AAAB-1015-4BB6-B95F-AB0DA17DCC2C}" type="presParOf" srcId="{619BC2D1-54D5-4EE2-BF33-4BFF0D94B63E}" destId="{FDA1081E-5669-4EFF-A734-3B903502CEA6}" srcOrd="2" destOrd="0" presId="urn:microsoft.com/office/officeart/2008/layout/VerticalCurvedList"/>
    <dgm:cxn modelId="{2DE69FDC-E434-47AB-96D6-1E31B6CAD4AF}" type="presParOf" srcId="{619BC2D1-54D5-4EE2-BF33-4BFF0D94B63E}" destId="{B46BC6E6-069B-4409-ABD6-CE11C09B6E46}" srcOrd="3" destOrd="0" presId="urn:microsoft.com/office/officeart/2008/layout/VerticalCurvedList"/>
    <dgm:cxn modelId="{66E5A3CF-7222-4B2D-8CE8-AD45159E820C}" type="presParOf" srcId="{A3C9F014-9800-45A8-BC3D-0C03B65508DC}" destId="{4AF02D00-6A91-451D-8491-D319D0E5CE82}" srcOrd="1" destOrd="0" presId="urn:microsoft.com/office/officeart/2008/layout/VerticalCurvedList"/>
    <dgm:cxn modelId="{E0DAAD85-BBEF-4BC9-8785-8CFAAC8BAC0D}" type="presParOf" srcId="{A3C9F014-9800-45A8-BC3D-0C03B65508DC}" destId="{6633717F-94FE-4043-80E3-00F8B23EB976}" srcOrd="2" destOrd="0" presId="urn:microsoft.com/office/officeart/2008/layout/VerticalCurvedList"/>
    <dgm:cxn modelId="{F810A093-78E6-4DD3-A31F-3A559DEFAF01}" type="presParOf" srcId="{6633717F-94FE-4043-80E3-00F8B23EB976}" destId="{08FF4086-8458-4A22-86E9-3D9DD96467F1}" srcOrd="0" destOrd="0" presId="urn:microsoft.com/office/officeart/2008/layout/VerticalCurvedList"/>
    <dgm:cxn modelId="{C6A1EEBB-F80A-4C5E-B31A-56CF44022B07}" type="presParOf" srcId="{A3C9F014-9800-45A8-BC3D-0C03B65508DC}" destId="{C9CDB965-1E8E-446B-AF5C-E6FE9CE8EB61}" srcOrd="3" destOrd="0" presId="urn:microsoft.com/office/officeart/2008/layout/VerticalCurvedList"/>
    <dgm:cxn modelId="{952B7223-2AEA-4FD4-8E3D-E13CD74EDAD2}" type="presParOf" srcId="{A3C9F014-9800-45A8-BC3D-0C03B65508DC}" destId="{BF43D1FD-931F-4ADB-B586-78ED4D2C03C7}" srcOrd="4" destOrd="0" presId="urn:microsoft.com/office/officeart/2008/layout/VerticalCurvedList"/>
    <dgm:cxn modelId="{E2DF84C0-4AAC-4054-88A9-60BD3DCFA356}" type="presParOf" srcId="{BF43D1FD-931F-4ADB-B586-78ED4D2C03C7}" destId="{C8962BE1-7EA9-43D1-830D-C9B023CFDEE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r>
            <a:rPr lang="es-ES" sz="3200" dirty="0" smtClean="0"/>
            <a:t>No se perciben factores de riesgo asociados a profesores.</a:t>
          </a:r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50000EDE-CC52-4E0F-8823-EDD2681E2EFD}">
      <dgm:prSet phldrT="[Texto]" custT="1"/>
      <dgm:spPr/>
      <dgm:t>
        <a:bodyPr/>
        <a:lstStyle/>
        <a:p>
          <a:pPr>
            <a:lnSpc>
              <a:spcPts val="2700"/>
            </a:lnSpc>
            <a:spcAft>
              <a:spcPts val="0"/>
            </a:spcAft>
          </a:pPr>
          <a:r>
            <a:rPr lang="es-ES" sz="3200" dirty="0" smtClean="0"/>
            <a:t>No se perciben factores de riesgo asociados a pares.</a:t>
          </a:r>
          <a:endParaRPr lang="es-ES" sz="3200" dirty="0"/>
        </a:p>
      </dgm:t>
    </dgm:pt>
    <dgm:pt modelId="{BD1DCF7E-DBB7-4382-8516-2A6CDDA4C111}" type="parTrans" cxnId="{B70A3C8E-8B2B-462E-9D65-A5617B2C3A52}">
      <dgm:prSet/>
      <dgm:spPr/>
      <dgm:t>
        <a:bodyPr/>
        <a:lstStyle/>
        <a:p>
          <a:endParaRPr lang="es-ES"/>
        </a:p>
      </dgm:t>
    </dgm:pt>
    <dgm:pt modelId="{A8B76833-4AAF-49DE-BF57-02CDBE5B2D3A}" type="sibTrans" cxnId="{B70A3C8E-8B2B-462E-9D65-A5617B2C3A52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2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2"/>
      <dgm:spPr/>
    </dgm:pt>
    <dgm:pt modelId="{B46BC6E6-069B-4409-ABD6-CE11C09B6E46}" type="pres">
      <dgm:prSet presAssocID="{42BD1B72-0E95-4F43-A973-533662532C20}" presName="dstNode" presStyleLbl="node1" presStyleIdx="0" presStyleCnt="2"/>
      <dgm:spPr/>
    </dgm:pt>
    <dgm:pt modelId="{4AF02D00-6A91-451D-8491-D319D0E5CE82}" type="pres">
      <dgm:prSet presAssocID="{CA630636-2DDD-4191-BCE8-851A93C7F63C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C9CDB965-1E8E-446B-AF5C-E6FE9CE8EB61}" type="pres">
      <dgm:prSet presAssocID="{50000EDE-CC52-4E0F-8823-EDD2681E2EFD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F43D1FD-931F-4ADB-B586-78ED4D2C03C7}" type="pres">
      <dgm:prSet presAssocID="{50000EDE-CC52-4E0F-8823-EDD2681E2EFD}" presName="accent_2" presStyleCnt="0"/>
      <dgm:spPr/>
    </dgm:pt>
    <dgm:pt modelId="{C8962BE1-7EA9-43D1-830D-C9B023CFDEEC}" type="pres">
      <dgm:prSet presAssocID="{50000EDE-CC52-4E0F-8823-EDD2681E2EFD}" presName="accentRepeatNode" presStyleLbl="solidFgAcc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659E2C17-F6D9-4822-A9A3-112455C0C5CC}" type="presOf" srcId="{50000EDE-CC52-4E0F-8823-EDD2681E2EFD}" destId="{C9CDB965-1E8E-446B-AF5C-E6FE9CE8EB61}" srcOrd="0" destOrd="0" presId="urn:microsoft.com/office/officeart/2008/layout/VerticalCurvedList"/>
    <dgm:cxn modelId="{01A82865-D778-4405-B2CD-F0643EC64237}" type="presOf" srcId="{CA630636-2DDD-4191-BCE8-851A93C7F63C}" destId="{4AF02D00-6A91-451D-8491-D319D0E5CE82}" srcOrd="0" destOrd="0" presId="urn:microsoft.com/office/officeart/2008/layout/VerticalCurvedList"/>
    <dgm:cxn modelId="{7C2B1043-87DD-436C-8E8D-BE256B722CCF}" type="presOf" srcId="{42BD1B72-0E95-4F43-A973-533662532C20}" destId="{7E0E0C7E-1FE2-4E50-841A-6C22A1A8404D}" srcOrd="0" destOrd="0" presId="urn:microsoft.com/office/officeart/2008/layout/VerticalCurvedList"/>
    <dgm:cxn modelId="{5B814F56-9D81-4E1F-B466-C8F086FFAB32}" type="presOf" srcId="{05595D7E-5E24-48E2-A66D-312B83E68A12}" destId="{3300957F-971F-46C6-AEB5-AD47D60A17BA}" srcOrd="0" destOrd="0" presId="urn:microsoft.com/office/officeart/2008/layout/VerticalCurvedList"/>
    <dgm:cxn modelId="{B70A3C8E-8B2B-462E-9D65-A5617B2C3A52}" srcId="{42BD1B72-0E95-4F43-A973-533662532C20}" destId="{50000EDE-CC52-4E0F-8823-EDD2681E2EFD}" srcOrd="1" destOrd="0" parTransId="{BD1DCF7E-DBB7-4382-8516-2A6CDDA4C111}" sibTransId="{A8B76833-4AAF-49DE-BF57-02CDBE5B2D3A}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714E0701-584F-497D-9102-2542F4B333B6}" type="presParOf" srcId="{7E0E0C7E-1FE2-4E50-841A-6C22A1A8404D}" destId="{A3C9F014-9800-45A8-BC3D-0C03B65508DC}" srcOrd="0" destOrd="0" presId="urn:microsoft.com/office/officeart/2008/layout/VerticalCurvedList"/>
    <dgm:cxn modelId="{0A29C083-3D57-4C9B-8CD6-1BB7506979BD}" type="presParOf" srcId="{A3C9F014-9800-45A8-BC3D-0C03B65508DC}" destId="{619BC2D1-54D5-4EE2-BF33-4BFF0D94B63E}" srcOrd="0" destOrd="0" presId="urn:microsoft.com/office/officeart/2008/layout/VerticalCurvedList"/>
    <dgm:cxn modelId="{F81318B5-1398-4F5F-82C9-7EA928516D5B}" type="presParOf" srcId="{619BC2D1-54D5-4EE2-BF33-4BFF0D94B63E}" destId="{F7CBED6F-75B3-4FD5-8B55-59D392801354}" srcOrd="0" destOrd="0" presId="urn:microsoft.com/office/officeart/2008/layout/VerticalCurvedList"/>
    <dgm:cxn modelId="{5BD21053-8076-475C-8856-F605199B44E3}" type="presParOf" srcId="{619BC2D1-54D5-4EE2-BF33-4BFF0D94B63E}" destId="{3300957F-971F-46C6-AEB5-AD47D60A17BA}" srcOrd="1" destOrd="0" presId="urn:microsoft.com/office/officeart/2008/layout/VerticalCurvedList"/>
    <dgm:cxn modelId="{B5545141-15A4-420A-B9A0-BBBC7145277E}" type="presParOf" srcId="{619BC2D1-54D5-4EE2-BF33-4BFF0D94B63E}" destId="{FDA1081E-5669-4EFF-A734-3B903502CEA6}" srcOrd="2" destOrd="0" presId="urn:microsoft.com/office/officeart/2008/layout/VerticalCurvedList"/>
    <dgm:cxn modelId="{E78B0604-11FC-49ED-A694-0BA708039A4D}" type="presParOf" srcId="{619BC2D1-54D5-4EE2-BF33-4BFF0D94B63E}" destId="{B46BC6E6-069B-4409-ABD6-CE11C09B6E46}" srcOrd="3" destOrd="0" presId="urn:microsoft.com/office/officeart/2008/layout/VerticalCurvedList"/>
    <dgm:cxn modelId="{8665D95A-29D3-47A6-8EFF-8DE83A17A32E}" type="presParOf" srcId="{A3C9F014-9800-45A8-BC3D-0C03B65508DC}" destId="{4AF02D00-6A91-451D-8491-D319D0E5CE82}" srcOrd="1" destOrd="0" presId="urn:microsoft.com/office/officeart/2008/layout/VerticalCurvedList"/>
    <dgm:cxn modelId="{CF2FFFAF-E7E5-4594-84DA-E3808F1E2B97}" type="presParOf" srcId="{A3C9F014-9800-45A8-BC3D-0C03B65508DC}" destId="{6633717F-94FE-4043-80E3-00F8B23EB976}" srcOrd="2" destOrd="0" presId="urn:microsoft.com/office/officeart/2008/layout/VerticalCurvedList"/>
    <dgm:cxn modelId="{354C41B3-4607-4C4A-94EF-7725781E025C}" type="presParOf" srcId="{6633717F-94FE-4043-80E3-00F8B23EB976}" destId="{08FF4086-8458-4A22-86E9-3D9DD96467F1}" srcOrd="0" destOrd="0" presId="urn:microsoft.com/office/officeart/2008/layout/VerticalCurvedList"/>
    <dgm:cxn modelId="{FE28AB07-68E6-4FDA-8BDC-FE958055A076}" type="presParOf" srcId="{A3C9F014-9800-45A8-BC3D-0C03B65508DC}" destId="{C9CDB965-1E8E-446B-AF5C-E6FE9CE8EB61}" srcOrd="3" destOrd="0" presId="urn:microsoft.com/office/officeart/2008/layout/VerticalCurvedList"/>
    <dgm:cxn modelId="{F3F8B514-F8B8-4D82-A76B-8AD30F8CB6AC}" type="presParOf" srcId="{A3C9F014-9800-45A8-BC3D-0C03B65508DC}" destId="{BF43D1FD-931F-4ADB-B586-78ED4D2C03C7}" srcOrd="4" destOrd="0" presId="urn:microsoft.com/office/officeart/2008/layout/VerticalCurvedList"/>
    <dgm:cxn modelId="{ED004320-4E9C-40D4-A721-695CAD507D2C}" type="presParOf" srcId="{BF43D1FD-931F-4ADB-B586-78ED4D2C03C7}" destId="{C8962BE1-7EA9-43D1-830D-C9B023CFDEE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endParaRPr lang="es-ES" sz="2800" dirty="0" smtClean="0"/>
        </a:p>
        <a:p>
          <a:r>
            <a:rPr lang="es-ES" sz="4000" dirty="0" smtClean="0"/>
            <a:t>Continuar con la gestión de estrategias con foco en desarrollar la </a:t>
          </a:r>
          <a:r>
            <a:rPr lang="es-ES" sz="4000" b="1" i="1" dirty="0" smtClean="0">
              <a:solidFill>
                <a:schemeClr val="tx1"/>
              </a:solidFill>
            </a:rPr>
            <a:t>motivación</a:t>
          </a:r>
          <a:r>
            <a:rPr lang="es-ES" sz="4000" dirty="0" smtClean="0"/>
            <a:t> por aprender.</a:t>
          </a:r>
        </a:p>
        <a:p>
          <a:endParaRPr lang="es-ES" sz="2800" dirty="0"/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4AF02D00-6A91-451D-8491-D319D0E5CE82}" type="pres">
      <dgm:prSet presAssocID="{CA630636-2DDD-4191-BCE8-851A93C7F63C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35DD75DE-E1DA-46D1-939B-60DEF51941EC}" type="presOf" srcId="{42BD1B72-0E95-4F43-A973-533662532C20}" destId="{7E0E0C7E-1FE2-4E50-841A-6C22A1A8404D}" srcOrd="0" destOrd="0" presId="urn:microsoft.com/office/officeart/2008/layout/VerticalCurvedList"/>
    <dgm:cxn modelId="{41292B1B-73EB-4DBB-920A-6DB5F00CACB9}" type="presOf" srcId="{05595D7E-5E24-48E2-A66D-312B83E68A12}" destId="{3300957F-971F-46C6-AEB5-AD47D60A17BA}" srcOrd="0" destOrd="0" presId="urn:microsoft.com/office/officeart/2008/layout/VerticalCurvedList"/>
    <dgm:cxn modelId="{B9C18A4A-A02F-4C7F-B085-46C0ECBB89D8}" type="presOf" srcId="{CA630636-2DDD-4191-BCE8-851A93C7F63C}" destId="{4AF02D00-6A91-451D-8491-D319D0E5CE82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1B5DC605-DB83-4CBC-88C4-CFE51F5A7489}" type="presParOf" srcId="{7E0E0C7E-1FE2-4E50-841A-6C22A1A8404D}" destId="{A3C9F014-9800-45A8-BC3D-0C03B65508DC}" srcOrd="0" destOrd="0" presId="urn:microsoft.com/office/officeart/2008/layout/VerticalCurvedList"/>
    <dgm:cxn modelId="{BF12004B-3D30-4E1E-B3E3-75AC5EC62482}" type="presParOf" srcId="{A3C9F014-9800-45A8-BC3D-0C03B65508DC}" destId="{619BC2D1-54D5-4EE2-BF33-4BFF0D94B63E}" srcOrd="0" destOrd="0" presId="urn:microsoft.com/office/officeart/2008/layout/VerticalCurvedList"/>
    <dgm:cxn modelId="{7618960A-4AA5-4CE7-8114-67B6A9522D57}" type="presParOf" srcId="{619BC2D1-54D5-4EE2-BF33-4BFF0D94B63E}" destId="{F7CBED6F-75B3-4FD5-8B55-59D392801354}" srcOrd="0" destOrd="0" presId="urn:microsoft.com/office/officeart/2008/layout/VerticalCurvedList"/>
    <dgm:cxn modelId="{96C9C359-28C2-4198-94CA-1C93CA719C5B}" type="presParOf" srcId="{619BC2D1-54D5-4EE2-BF33-4BFF0D94B63E}" destId="{3300957F-971F-46C6-AEB5-AD47D60A17BA}" srcOrd="1" destOrd="0" presId="urn:microsoft.com/office/officeart/2008/layout/VerticalCurvedList"/>
    <dgm:cxn modelId="{5EB386AB-66CD-4682-84B7-E8E8B799FDC5}" type="presParOf" srcId="{619BC2D1-54D5-4EE2-BF33-4BFF0D94B63E}" destId="{FDA1081E-5669-4EFF-A734-3B903502CEA6}" srcOrd="2" destOrd="0" presId="urn:microsoft.com/office/officeart/2008/layout/VerticalCurvedList"/>
    <dgm:cxn modelId="{80AB04F7-11E2-412F-80BE-F2B739FDF0D2}" type="presParOf" srcId="{619BC2D1-54D5-4EE2-BF33-4BFF0D94B63E}" destId="{B46BC6E6-069B-4409-ABD6-CE11C09B6E46}" srcOrd="3" destOrd="0" presId="urn:microsoft.com/office/officeart/2008/layout/VerticalCurvedList"/>
    <dgm:cxn modelId="{AC31D68C-3B14-4385-9FD5-2584F4E7A1FA}" type="presParOf" srcId="{A3C9F014-9800-45A8-BC3D-0C03B65508DC}" destId="{4AF02D00-6A91-451D-8491-D319D0E5CE82}" srcOrd="1" destOrd="0" presId="urn:microsoft.com/office/officeart/2008/layout/VerticalCurvedList"/>
    <dgm:cxn modelId="{5787BAC0-8388-443C-BAC6-4D081451D8B8}" type="presParOf" srcId="{A3C9F014-9800-45A8-BC3D-0C03B65508DC}" destId="{6633717F-94FE-4043-80E3-00F8B23EB976}" srcOrd="2" destOrd="0" presId="urn:microsoft.com/office/officeart/2008/layout/VerticalCurvedList"/>
    <dgm:cxn modelId="{39A76EC7-50A0-4C54-892C-E7B9C42996B6}" type="presParOf" srcId="{6633717F-94FE-4043-80E3-00F8B23EB976}" destId="{08FF4086-8458-4A22-86E9-3D9DD96467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endParaRPr lang="es-ES" sz="2400" dirty="0" smtClean="0"/>
        </a:p>
        <a:p>
          <a:r>
            <a:rPr lang="es-ES" sz="2400" dirty="0" smtClean="0"/>
            <a:t>Continuar monitoreando estrategias en </a:t>
          </a:r>
          <a:r>
            <a:rPr lang="es-ES" sz="2400" b="1" i="1" dirty="0" smtClean="0">
              <a:solidFill>
                <a:schemeClr val="tx1"/>
              </a:solidFill>
            </a:rPr>
            <a:t>convivencia escolar. </a:t>
          </a:r>
          <a:r>
            <a:rPr lang="es-ES" sz="2400" b="0" i="0" dirty="0" smtClean="0">
              <a:solidFill>
                <a:schemeClr val="bg1"/>
              </a:solidFill>
            </a:rPr>
            <a:t>Se sugiere aplicar escalas de clima escolar para contar con información de contexto y evaluar/prevenir situaciones de acoso escolar, violencia, discriminación y seguridad de la escuela.</a:t>
          </a:r>
          <a:endParaRPr lang="es-ES" sz="2400" dirty="0" smtClean="0">
            <a:solidFill>
              <a:schemeClr val="bg1"/>
            </a:solidFill>
          </a:endParaRPr>
        </a:p>
        <a:p>
          <a:endParaRPr lang="es-ES" sz="2400" dirty="0"/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4AF02D00-6A91-451D-8491-D319D0E5CE82}" type="pres">
      <dgm:prSet presAssocID="{CA630636-2DDD-4191-BCE8-851A93C7F63C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35A402C0-06D3-4CB3-94CD-9E0A9A55D438}" type="presOf" srcId="{05595D7E-5E24-48E2-A66D-312B83E68A12}" destId="{3300957F-971F-46C6-AEB5-AD47D60A17BA}" srcOrd="0" destOrd="0" presId="urn:microsoft.com/office/officeart/2008/layout/VerticalCurvedList"/>
    <dgm:cxn modelId="{D43956E2-1D0F-478C-A6D0-24A43FA5EF37}" type="presOf" srcId="{CA630636-2DDD-4191-BCE8-851A93C7F63C}" destId="{4AF02D00-6A91-451D-8491-D319D0E5CE82}" srcOrd="0" destOrd="0" presId="urn:microsoft.com/office/officeart/2008/layout/VerticalCurvedList"/>
    <dgm:cxn modelId="{92C5E192-9C8B-464E-9175-E4EC612C0178}" type="presOf" srcId="{42BD1B72-0E95-4F43-A973-533662532C20}" destId="{7E0E0C7E-1FE2-4E50-841A-6C22A1A8404D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EB5A8174-DE74-4125-931D-4D4FA4B62739}" type="presParOf" srcId="{7E0E0C7E-1FE2-4E50-841A-6C22A1A8404D}" destId="{A3C9F014-9800-45A8-BC3D-0C03B65508DC}" srcOrd="0" destOrd="0" presId="urn:microsoft.com/office/officeart/2008/layout/VerticalCurvedList"/>
    <dgm:cxn modelId="{9355D1A5-5E05-4C12-BCA0-AE214329E613}" type="presParOf" srcId="{A3C9F014-9800-45A8-BC3D-0C03B65508DC}" destId="{619BC2D1-54D5-4EE2-BF33-4BFF0D94B63E}" srcOrd="0" destOrd="0" presId="urn:microsoft.com/office/officeart/2008/layout/VerticalCurvedList"/>
    <dgm:cxn modelId="{B3623AF3-D470-41F0-9E08-5F9647982580}" type="presParOf" srcId="{619BC2D1-54D5-4EE2-BF33-4BFF0D94B63E}" destId="{F7CBED6F-75B3-4FD5-8B55-59D392801354}" srcOrd="0" destOrd="0" presId="urn:microsoft.com/office/officeart/2008/layout/VerticalCurvedList"/>
    <dgm:cxn modelId="{4FCDD82C-EC2F-4E59-B929-19F23D93C621}" type="presParOf" srcId="{619BC2D1-54D5-4EE2-BF33-4BFF0D94B63E}" destId="{3300957F-971F-46C6-AEB5-AD47D60A17BA}" srcOrd="1" destOrd="0" presId="urn:microsoft.com/office/officeart/2008/layout/VerticalCurvedList"/>
    <dgm:cxn modelId="{792E15ED-5EC3-43F3-B956-6C71F3A99B7E}" type="presParOf" srcId="{619BC2D1-54D5-4EE2-BF33-4BFF0D94B63E}" destId="{FDA1081E-5669-4EFF-A734-3B903502CEA6}" srcOrd="2" destOrd="0" presId="urn:microsoft.com/office/officeart/2008/layout/VerticalCurvedList"/>
    <dgm:cxn modelId="{51ED0942-0EC6-41E7-9AE3-926093954798}" type="presParOf" srcId="{619BC2D1-54D5-4EE2-BF33-4BFF0D94B63E}" destId="{B46BC6E6-069B-4409-ABD6-CE11C09B6E46}" srcOrd="3" destOrd="0" presId="urn:microsoft.com/office/officeart/2008/layout/VerticalCurvedList"/>
    <dgm:cxn modelId="{8421C10A-0271-4948-B06A-35265AB21751}" type="presParOf" srcId="{A3C9F014-9800-45A8-BC3D-0C03B65508DC}" destId="{4AF02D00-6A91-451D-8491-D319D0E5CE82}" srcOrd="1" destOrd="0" presId="urn:microsoft.com/office/officeart/2008/layout/VerticalCurvedList"/>
    <dgm:cxn modelId="{921B79E0-52AE-4182-8E42-D785C4C35990}" type="presParOf" srcId="{A3C9F014-9800-45A8-BC3D-0C03B65508DC}" destId="{6633717F-94FE-4043-80E3-00F8B23EB976}" srcOrd="2" destOrd="0" presId="urn:microsoft.com/office/officeart/2008/layout/VerticalCurvedList"/>
    <dgm:cxn modelId="{889C9CC9-6AAE-4597-A6B6-25CD4A9FFE43}" type="presParOf" srcId="{6633717F-94FE-4043-80E3-00F8B23EB976}" destId="{08FF4086-8458-4A22-86E9-3D9DD96467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1400" b="1" dirty="0" smtClean="0">
            <a:solidFill>
              <a:schemeClr val="tx1"/>
            </a:solidFill>
          </a:endParaRPr>
        </a:p>
        <a:p>
          <a:r>
            <a:rPr lang="es-ES" sz="1400" b="1" dirty="0" smtClean="0">
              <a:solidFill>
                <a:schemeClr val="tx1"/>
              </a:solidFill>
            </a:rPr>
            <a:t>LIBRO</a:t>
          </a:r>
          <a:r>
            <a:rPr lang="es-ES" sz="1400" dirty="0" smtClean="0"/>
            <a:t>: Luciano y su mochila de estrellas luminosas es un libro para generar conciencia en los niños y niñas sobre la importancia de la donación de órganos, donde encontrarás un espacio para poder conversar sobre la solidaridad, la empatía y la relevancia de ser donante.</a:t>
          </a:r>
        </a:p>
        <a:p>
          <a:r>
            <a:rPr lang="es-ES" sz="1400" dirty="0" smtClean="0">
              <a:hlinkClick xmlns:r="http://schemas.openxmlformats.org/officeDocument/2006/relationships" r:id="rId1"/>
            </a:rPr>
            <a:t>https://cdn-ua.hostingreactor.com/ua_www/cache/wp-content/uploads/2019/05/Luciano-y-su-mochila-de-estrellas-luminosas.pdf</a:t>
          </a:r>
          <a:endParaRPr lang="es-ES" sz="1400" dirty="0" smtClean="0"/>
        </a:p>
        <a:p>
          <a:endParaRPr lang="es-ES" sz="14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 custT="1"/>
      <dgm:spPr/>
      <dgm:t>
        <a:bodyPr/>
        <a:lstStyle/>
        <a:p>
          <a:endParaRPr lang="es-ES" sz="1400" dirty="0" smtClean="0"/>
        </a:p>
        <a:p>
          <a:r>
            <a:rPr lang="es-ES" sz="1400" b="1" dirty="0" smtClean="0">
              <a:solidFill>
                <a:schemeClr val="tx1"/>
              </a:solidFill>
            </a:rPr>
            <a:t>INFOGRAFÍA</a:t>
          </a:r>
          <a:r>
            <a:rPr lang="es-ES" sz="1400" dirty="0" smtClean="0"/>
            <a:t> para trabajar convivencia en el aula.</a:t>
          </a:r>
        </a:p>
        <a:p>
          <a:r>
            <a:rPr lang="es-ES" sz="1400" dirty="0" smtClean="0">
              <a:hlinkClick xmlns:r="http://schemas.openxmlformats.org/officeDocument/2006/relationships" r:id="rId2"/>
            </a:rPr>
            <a:t>http://archivos.agenciaeducacion.cl/1_convivencia_aula.jpg</a:t>
          </a:r>
          <a:endParaRPr lang="es-ES" sz="1400" dirty="0" smtClean="0"/>
        </a:p>
        <a:p>
          <a:r>
            <a:rPr lang="es-ES" sz="1400" b="1" dirty="0" smtClean="0">
              <a:solidFill>
                <a:schemeClr val="tx1"/>
              </a:solidFill>
            </a:rPr>
            <a:t>INFOGRAFÍA </a:t>
          </a:r>
          <a:r>
            <a:rPr lang="es-ES" sz="1400" dirty="0" smtClean="0"/>
            <a:t>para trabajar convivencia en la escuela.</a:t>
          </a:r>
        </a:p>
        <a:p>
          <a:r>
            <a:rPr lang="es-ES" sz="1400" dirty="0" smtClean="0">
              <a:hlinkClick xmlns:r="http://schemas.openxmlformats.org/officeDocument/2006/relationships" r:id="rId3"/>
            </a:rPr>
            <a:t>http://archivos.agenciaeducacion.cl/2_convivencia_escuela.jpg</a:t>
          </a:r>
          <a:endParaRPr lang="es-ES" sz="1400" dirty="0" smtClean="0"/>
        </a:p>
        <a:p>
          <a:endParaRPr lang="es-ES" sz="1400" dirty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r>
            <a:rPr lang="es-ES" sz="1800" dirty="0" smtClean="0"/>
            <a:t>Taller de aula: Reconociendo mis fortalezas como estudiante.</a:t>
          </a:r>
        </a:p>
        <a:p>
          <a:r>
            <a:rPr lang="es-ES" sz="1800" dirty="0" smtClean="0">
              <a:hlinkClick xmlns:r="http://schemas.openxmlformats.org/officeDocument/2006/relationships" r:id="rId4"/>
            </a:rPr>
            <a:t>http://archivos.agenciaeducacion.cl/talleres/Taller_Reconociendo_mis_fortalezas_como_estudiante.pdf</a:t>
          </a:r>
          <a:endParaRPr lang="es-ES" sz="18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</dgm:pt>
  </dgm:ptLst>
  <dgm:cxnLst>
    <dgm:cxn modelId="{042C335A-9400-45D4-8620-C7B658EE7696}" type="presOf" srcId="{98FD39B5-2D02-4965-9F4A-15656F237FCD}" destId="{50E8FEAF-B410-454C-A2E9-4DE96E3E05B8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BAC47D3C-0EE8-4A38-B285-BFD6A17A15D9}" type="presOf" srcId="{031082BA-80AF-4B0F-832D-61D3B500F130}" destId="{1722D072-C7C3-4069-A933-E62BF3B4D9FA}" srcOrd="0" destOrd="0" presId="urn:microsoft.com/office/officeart/2008/layout/VerticalCurvedList"/>
    <dgm:cxn modelId="{49965225-744A-4DB7-9E67-AEC99E23B6E2}" type="presOf" srcId="{751B2ED6-36C8-47F4-8FB0-4D682BA02002}" destId="{FB87109C-D263-4E5C-8493-34FA642F047A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0438086E-C255-42BC-A924-43C121C3E809}" type="presOf" srcId="{C1EE5AEA-937F-48EB-A714-E5AA86DE060C}" destId="{F49FBA37-36EE-4AC2-8EBE-BAD264A7B7B1}" srcOrd="0" destOrd="0" presId="urn:microsoft.com/office/officeart/2008/layout/VerticalCurvedList"/>
    <dgm:cxn modelId="{58A62A19-AA25-46D4-8475-9911E3E5D478}" type="presOf" srcId="{EC4C7298-5614-44CC-8ADD-1EDB5384418D}" destId="{03AB04DE-9E47-440B-88F1-153A5A8CE290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8BCD18F6-E8E9-4192-8AD3-04DD80E489BE}" type="presParOf" srcId="{03AB04DE-9E47-440B-88F1-153A5A8CE290}" destId="{8566FE57-D057-4EEC-AABF-8EABE5AB0EEF}" srcOrd="0" destOrd="0" presId="urn:microsoft.com/office/officeart/2008/layout/VerticalCurvedList"/>
    <dgm:cxn modelId="{7E65807F-9E1F-4881-B964-6F4237A37ABF}" type="presParOf" srcId="{8566FE57-D057-4EEC-AABF-8EABE5AB0EEF}" destId="{71EAB8FF-386A-4814-A562-6FD7662A2C0E}" srcOrd="0" destOrd="0" presId="urn:microsoft.com/office/officeart/2008/layout/VerticalCurvedList"/>
    <dgm:cxn modelId="{7449C1D7-7CD7-4DC3-B52C-D25CC9BBC8EC}" type="presParOf" srcId="{71EAB8FF-386A-4814-A562-6FD7662A2C0E}" destId="{30E1FA7E-A1C2-4663-AE68-B5B21AF42AF2}" srcOrd="0" destOrd="0" presId="urn:microsoft.com/office/officeart/2008/layout/VerticalCurvedList"/>
    <dgm:cxn modelId="{5FC4D576-A6EA-4E38-8ED8-7F0E1B9EEAFC}" type="presParOf" srcId="{71EAB8FF-386A-4814-A562-6FD7662A2C0E}" destId="{FB87109C-D263-4E5C-8493-34FA642F047A}" srcOrd="1" destOrd="0" presId="urn:microsoft.com/office/officeart/2008/layout/VerticalCurvedList"/>
    <dgm:cxn modelId="{4EB99AB8-C0A6-4593-AA73-124E65B92567}" type="presParOf" srcId="{71EAB8FF-386A-4814-A562-6FD7662A2C0E}" destId="{0A4E9CF8-294C-43ED-97EC-281A7ABB65B3}" srcOrd="2" destOrd="0" presId="urn:microsoft.com/office/officeart/2008/layout/VerticalCurvedList"/>
    <dgm:cxn modelId="{B02240DF-EE6D-406C-8522-2688AD0F7927}" type="presParOf" srcId="{71EAB8FF-386A-4814-A562-6FD7662A2C0E}" destId="{98CCCF19-692C-44AB-9FCC-574990082BE6}" srcOrd="3" destOrd="0" presId="urn:microsoft.com/office/officeart/2008/layout/VerticalCurvedList"/>
    <dgm:cxn modelId="{E7FBB70C-098A-4D7A-9409-050CE0A2F7E8}" type="presParOf" srcId="{8566FE57-D057-4EEC-AABF-8EABE5AB0EEF}" destId="{50E8FEAF-B410-454C-A2E9-4DE96E3E05B8}" srcOrd="1" destOrd="0" presId="urn:microsoft.com/office/officeart/2008/layout/VerticalCurvedList"/>
    <dgm:cxn modelId="{C0A7C831-493F-49CF-9FCD-DD67253BC601}" type="presParOf" srcId="{8566FE57-D057-4EEC-AABF-8EABE5AB0EEF}" destId="{18ECEFB9-FE6A-41E4-AD21-B71602E0A567}" srcOrd="2" destOrd="0" presId="urn:microsoft.com/office/officeart/2008/layout/VerticalCurvedList"/>
    <dgm:cxn modelId="{6480EAEF-A263-4825-986A-895F65DD4316}" type="presParOf" srcId="{18ECEFB9-FE6A-41E4-AD21-B71602E0A567}" destId="{18ACB3DF-5B94-48D4-858C-93A532CC9EDC}" srcOrd="0" destOrd="0" presId="urn:microsoft.com/office/officeart/2008/layout/VerticalCurvedList"/>
    <dgm:cxn modelId="{1DC9EAB0-B051-4503-879C-AB143D9E1AE0}" type="presParOf" srcId="{8566FE57-D057-4EEC-AABF-8EABE5AB0EEF}" destId="{F49FBA37-36EE-4AC2-8EBE-BAD264A7B7B1}" srcOrd="3" destOrd="0" presId="urn:microsoft.com/office/officeart/2008/layout/VerticalCurvedList"/>
    <dgm:cxn modelId="{36CBC725-830D-4A75-B4AF-F8CD04CB742E}" type="presParOf" srcId="{8566FE57-D057-4EEC-AABF-8EABE5AB0EEF}" destId="{15C40B37-CB02-405E-A5E6-B4E96360CAA6}" srcOrd="4" destOrd="0" presId="urn:microsoft.com/office/officeart/2008/layout/VerticalCurvedList"/>
    <dgm:cxn modelId="{6C136685-F628-4384-957E-03E5963C54E1}" type="presParOf" srcId="{15C40B37-CB02-405E-A5E6-B4E96360CAA6}" destId="{E816A656-A4F5-4265-A583-CB9EC5BBEAF2}" srcOrd="0" destOrd="0" presId="urn:microsoft.com/office/officeart/2008/layout/VerticalCurvedList"/>
    <dgm:cxn modelId="{9C19CC6B-0F6D-4193-9F8A-A523256F9FE2}" type="presParOf" srcId="{8566FE57-D057-4EEC-AABF-8EABE5AB0EEF}" destId="{1722D072-C7C3-4069-A933-E62BF3B4D9FA}" srcOrd="5" destOrd="0" presId="urn:microsoft.com/office/officeart/2008/layout/VerticalCurvedList"/>
    <dgm:cxn modelId="{3CCC4121-FF69-4B54-9A81-CD016E45BE53}" type="presParOf" srcId="{8566FE57-D057-4EEC-AABF-8EABE5AB0EEF}" destId="{12500217-F985-4805-AFDA-1A7040797251}" srcOrd="6" destOrd="0" presId="urn:microsoft.com/office/officeart/2008/layout/VerticalCurvedList"/>
    <dgm:cxn modelId="{6BF30D27-8C14-4F5F-8AFB-5747A1F76E86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DA4C7-2D87-4D9E-A42C-96187C450C6E}">
      <dsp:nvSpPr>
        <dsp:cNvPr id="0" name=""/>
        <dsp:cNvSpPr/>
      </dsp:nvSpPr>
      <dsp:spPr>
        <a:xfrm>
          <a:off x="2038930" y="419149"/>
          <a:ext cx="5618386" cy="5618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 Grado de involucramiento que un estudiante posee con respecto a la comunidad educativa de la cual forma parte y en cuanto a las actividades que allí se realizan.</a:t>
          </a:r>
        </a:p>
      </dsp:txBody>
      <dsp:txXfrm>
        <a:off x="2861724" y="1241925"/>
        <a:ext cx="3972798" cy="3972714"/>
      </dsp:txXfrm>
    </dsp:sp>
    <dsp:sp modelId="{923E5B11-F0DB-4A37-B9A8-9EE8C429330E}">
      <dsp:nvSpPr>
        <dsp:cNvPr id="0" name=""/>
        <dsp:cNvSpPr/>
      </dsp:nvSpPr>
      <dsp:spPr>
        <a:xfrm>
          <a:off x="5176397" y="94915"/>
          <a:ext cx="624845" cy="6248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4BA97-52C5-455D-ADF4-5D865745921D}">
      <dsp:nvSpPr>
        <dsp:cNvPr id="0" name=""/>
        <dsp:cNvSpPr/>
      </dsp:nvSpPr>
      <dsp:spPr>
        <a:xfrm>
          <a:off x="3696829" y="5551722"/>
          <a:ext cx="452438" cy="452874"/>
        </a:xfrm>
        <a:prstGeom prst="ellipse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0F4B1-D1BC-45B1-A932-B1E9BAF50FE3}">
      <dsp:nvSpPr>
        <dsp:cNvPr id="0" name=""/>
        <dsp:cNvSpPr/>
      </dsp:nvSpPr>
      <dsp:spPr>
        <a:xfrm>
          <a:off x="7950587" y="2631011"/>
          <a:ext cx="452438" cy="4528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68E98-D089-4259-B40E-A63620580B84}">
      <dsp:nvSpPr>
        <dsp:cNvPr id="0" name=""/>
        <dsp:cNvSpPr/>
      </dsp:nvSpPr>
      <dsp:spPr>
        <a:xfrm>
          <a:off x="5785569" y="6033475"/>
          <a:ext cx="624845" cy="6248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49A1F-BF4E-4B24-8B6A-C628F7C72DE3}">
      <dsp:nvSpPr>
        <dsp:cNvPr id="0" name=""/>
        <dsp:cNvSpPr/>
      </dsp:nvSpPr>
      <dsp:spPr>
        <a:xfrm>
          <a:off x="3211089" y="797690"/>
          <a:ext cx="452438" cy="4528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A611D-7674-4B02-9A9E-A3C1E2BD29A3}">
      <dsp:nvSpPr>
        <dsp:cNvPr id="0" name=""/>
        <dsp:cNvSpPr/>
      </dsp:nvSpPr>
      <dsp:spPr>
        <a:xfrm>
          <a:off x="2399073" y="3573514"/>
          <a:ext cx="452438" cy="4528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81B5D-AE08-407E-8F1B-1ABE0E94EE0E}">
      <dsp:nvSpPr>
        <dsp:cNvPr id="0" name=""/>
        <dsp:cNvSpPr/>
      </dsp:nvSpPr>
      <dsp:spPr>
        <a:xfrm>
          <a:off x="215247" y="1364932"/>
          <a:ext cx="2284135" cy="2283405"/>
        </a:xfrm>
        <a:prstGeom prst="ellipse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Es altamente influenciado por factores </a:t>
          </a:r>
          <a:r>
            <a:rPr lang="es-ES" sz="1400" kern="1200" dirty="0" smtClean="0"/>
            <a:t>contextuales y relacionales (familia, profesores y pares).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/>
        </a:p>
      </dsp:txBody>
      <dsp:txXfrm>
        <a:off x="549751" y="1699329"/>
        <a:ext cx="1615127" cy="1614611"/>
      </dsp:txXfrm>
    </dsp:sp>
    <dsp:sp modelId="{D40A9632-5948-4F17-A3EF-7971C9554A2E}">
      <dsp:nvSpPr>
        <dsp:cNvPr id="0" name=""/>
        <dsp:cNvSpPr/>
      </dsp:nvSpPr>
      <dsp:spPr>
        <a:xfrm>
          <a:off x="3803226" y="193371"/>
          <a:ext cx="624845" cy="624835"/>
        </a:xfrm>
        <a:prstGeom prst="ellipse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142A6-267D-4533-927F-44026E29F3D0}">
      <dsp:nvSpPr>
        <dsp:cNvPr id="0" name=""/>
        <dsp:cNvSpPr/>
      </dsp:nvSpPr>
      <dsp:spPr>
        <a:xfrm>
          <a:off x="6754055" y="3395664"/>
          <a:ext cx="1129528" cy="1129560"/>
        </a:xfrm>
        <a:prstGeom prst="ellipse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8DF44-801F-497C-BFF4-BCCF4FA9623E}">
      <dsp:nvSpPr>
        <dsp:cNvPr id="0" name=""/>
        <dsp:cNvSpPr/>
      </dsp:nvSpPr>
      <dsp:spPr>
        <a:xfrm>
          <a:off x="7852777" y="285503"/>
          <a:ext cx="2284135" cy="2283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Activa participación del (la) estudiante </a:t>
          </a:r>
          <a:r>
            <a:rPr lang="es-ES" sz="1400" kern="1200" dirty="0" smtClean="0"/>
            <a:t>en las actividades académicas, curriculares o extracurriculares.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/>
        </a:p>
      </dsp:txBody>
      <dsp:txXfrm>
        <a:off x="8187281" y="619900"/>
        <a:ext cx="1615127" cy="1614611"/>
      </dsp:txXfrm>
    </dsp:sp>
    <dsp:sp modelId="{9E9D6131-D175-4DA6-AAC1-BF1C93D486FE}">
      <dsp:nvSpPr>
        <dsp:cNvPr id="0" name=""/>
        <dsp:cNvSpPr/>
      </dsp:nvSpPr>
      <dsp:spPr>
        <a:xfrm>
          <a:off x="7146019" y="1867032"/>
          <a:ext cx="624845" cy="6248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7798A-76DB-4757-953E-DDB3963BBA79}">
      <dsp:nvSpPr>
        <dsp:cNvPr id="0" name=""/>
        <dsp:cNvSpPr/>
      </dsp:nvSpPr>
      <dsp:spPr>
        <a:xfrm>
          <a:off x="2419351" y="6026152"/>
          <a:ext cx="452438" cy="452874"/>
        </a:xfrm>
        <a:prstGeom prst="ellipse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7E836-9E7E-42D2-8DEB-C19731C503BD}">
      <dsp:nvSpPr>
        <dsp:cNvPr id="0" name=""/>
        <dsp:cNvSpPr/>
      </dsp:nvSpPr>
      <dsp:spPr>
        <a:xfrm>
          <a:off x="4706851" y="5212464"/>
          <a:ext cx="452438" cy="4528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7109C-D263-4E5C-8493-34FA642F047A}">
      <dsp:nvSpPr>
        <dsp:cNvPr id="0" name=""/>
        <dsp:cNvSpPr/>
      </dsp:nvSpPr>
      <dsp:spPr>
        <a:xfrm>
          <a:off x="-7137569" y="-1091592"/>
          <a:ext cx="8498260" cy="8498260"/>
        </a:xfrm>
        <a:prstGeom prst="blockArc">
          <a:avLst>
            <a:gd name="adj1" fmla="val 18900000"/>
            <a:gd name="adj2" fmla="val 2700000"/>
            <a:gd name="adj3" fmla="val 254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8FEAF-B410-454C-A2E9-4DE96E3E05B8}">
      <dsp:nvSpPr>
        <dsp:cNvPr id="0" name=""/>
        <dsp:cNvSpPr/>
      </dsp:nvSpPr>
      <dsp:spPr>
        <a:xfrm>
          <a:off x="876532" y="631507"/>
          <a:ext cx="8256519" cy="1263015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LIBRO: 101 estrategias para enseñar cualquier tema .</a:t>
          </a:r>
          <a:endParaRPr lang="es-ES" sz="2000" kern="1200" dirty="0" smtClean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1"/>
            </a:rPr>
            <a:t>https://josedominguezblog.files.wordpress.com/2015/06/aprendazaje-activo-101-estrategias-para-ensenar-1.pdf</a:t>
          </a:r>
          <a:endParaRPr lang="es-ES" sz="2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876532" y="631507"/>
        <a:ext cx="8256519" cy="1263015"/>
      </dsp:txXfrm>
    </dsp:sp>
    <dsp:sp modelId="{18ACB3DF-5B94-48D4-858C-93A532CC9EDC}">
      <dsp:nvSpPr>
        <dsp:cNvPr id="0" name=""/>
        <dsp:cNvSpPr/>
      </dsp:nvSpPr>
      <dsp:spPr>
        <a:xfrm>
          <a:off x="87148" y="473630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9FBA37-36EE-4AC2-8EBE-BAD264A7B7B1}">
      <dsp:nvSpPr>
        <dsp:cNvPr id="0" name=""/>
        <dsp:cNvSpPr/>
      </dsp:nvSpPr>
      <dsp:spPr>
        <a:xfrm>
          <a:off x="1335638" y="2526029"/>
          <a:ext cx="7797413" cy="1263015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TALLER:</a:t>
          </a:r>
          <a:r>
            <a:rPr lang="es-ES" sz="20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Material sobre dinámicas para trabajar con apoderados y motivar la interacción.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3"/>
            </a:rPr>
            <a:t>http://ww2.educarchile.cl/portal.herramientas/sitios_educativos/descubriendo/pdf/dinamicas_de_presentacion.pdf</a:t>
          </a:r>
          <a:endParaRPr lang="es-ES" sz="14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335638" y="2526029"/>
        <a:ext cx="7797413" cy="1263015"/>
      </dsp:txXfrm>
    </dsp:sp>
    <dsp:sp modelId="{E816A656-A4F5-4265-A583-CB9EC5BBEAF2}">
      <dsp:nvSpPr>
        <dsp:cNvPr id="0" name=""/>
        <dsp:cNvSpPr/>
      </dsp:nvSpPr>
      <dsp:spPr>
        <a:xfrm>
          <a:off x="546253" y="2368153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2D072-C7C3-4069-A933-E62BF3B4D9FA}">
      <dsp:nvSpPr>
        <dsp:cNvPr id="0" name=""/>
        <dsp:cNvSpPr/>
      </dsp:nvSpPr>
      <dsp:spPr>
        <a:xfrm>
          <a:off x="876532" y="4420552"/>
          <a:ext cx="8256519" cy="1263015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LIBRO:</a:t>
          </a:r>
          <a:r>
            <a:rPr lang="es-ES" sz="20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100 propuestas para mejorar la competencia matemática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hlinkClick xmlns:r="http://schemas.openxmlformats.org/officeDocument/2006/relationships" r:id="rId5"/>
            </a:rPr>
            <a:t>https://drive.google.com/file/d/0B7EIjcRQHd1TdVJBNWhTMjk3eU0/view</a:t>
          </a:r>
          <a:endParaRPr lang="es-ES" sz="2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876532" y="4420552"/>
        <a:ext cx="8256519" cy="1263015"/>
      </dsp:txXfrm>
    </dsp:sp>
    <dsp:sp modelId="{6BC477A4-6B41-4443-AD2A-5B19EAA544F0}">
      <dsp:nvSpPr>
        <dsp:cNvPr id="0" name=""/>
        <dsp:cNvSpPr/>
      </dsp:nvSpPr>
      <dsp:spPr>
        <a:xfrm>
          <a:off x="87148" y="4262675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7109C-D263-4E5C-8493-34FA642F047A}">
      <dsp:nvSpPr>
        <dsp:cNvPr id="0" name=""/>
        <dsp:cNvSpPr/>
      </dsp:nvSpPr>
      <dsp:spPr>
        <a:xfrm>
          <a:off x="-7137569" y="-1091592"/>
          <a:ext cx="8498260" cy="8498260"/>
        </a:xfrm>
        <a:prstGeom prst="blockArc">
          <a:avLst>
            <a:gd name="adj1" fmla="val 18900000"/>
            <a:gd name="adj2" fmla="val 2700000"/>
            <a:gd name="adj3" fmla="val 254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8FEAF-B410-454C-A2E9-4DE96E3E05B8}">
      <dsp:nvSpPr>
        <dsp:cNvPr id="0" name=""/>
        <dsp:cNvSpPr/>
      </dsp:nvSpPr>
      <dsp:spPr>
        <a:xfrm>
          <a:off x="876532" y="631507"/>
          <a:ext cx="8256519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b="1" kern="1200" dirty="0" smtClean="0">
            <a:solidFill>
              <a:schemeClr val="tx1"/>
            </a:solidFill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b="1" kern="1200" dirty="0" smtClean="0">
            <a:solidFill>
              <a:schemeClr val="tx1"/>
            </a:solidFill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>
              <a:solidFill>
                <a:schemeClr val="tx1"/>
              </a:solidFill>
            </a:rPr>
            <a:t>Video </a:t>
          </a:r>
          <a:r>
            <a:rPr lang="es-ES" sz="2400" b="1" kern="1200" dirty="0" smtClean="0">
              <a:solidFill>
                <a:schemeClr val="bg1"/>
              </a:solidFill>
            </a:rPr>
            <a:t>para trabajar en el aula la resolución de conflictos. Nombre: «El puente».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https://www.youtube.com/watch?v=ZgaidCmzfHk</a:t>
          </a:r>
          <a:endParaRPr lang="es-ES" sz="2400" b="1" kern="1200" dirty="0" smtClean="0">
            <a:solidFill>
              <a:schemeClr val="tx1"/>
            </a:solidFill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b="1" kern="1200" dirty="0" smtClean="0">
            <a:solidFill>
              <a:schemeClr val="tx1"/>
            </a:solidFill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 dirty="0"/>
        </a:p>
      </dsp:txBody>
      <dsp:txXfrm>
        <a:off x="876532" y="631507"/>
        <a:ext cx="8256519" cy="1263015"/>
      </dsp:txXfrm>
    </dsp:sp>
    <dsp:sp modelId="{18ACB3DF-5B94-48D4-858C-93A532CC9EDC}">
      <dsp:nvSpPr>
        <dsp:cNvPr id="0" name=""/>
        <dsp:cNvSpPr/>
      </dsp:nvSpPr>
      <dsp:spPr>
        <a:xfrm>
          <a:off x="87148" y="473630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9FBA37-36EE-4AC2-8EBE-BAD264A7B7B1}">
      <dsp:nvSpPr>
        <dsp:cNvPr id="0" name=""/>
        <dsp:cNvSpPr/>
      </dsp:nvSpPr>
      <dsp:spPr>
        <a:xfrm>
          <a:off x="1335638" y="2526029"/>
          <a:ext cx="7797413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200" b="1" kern="1200" dirty="0" smtClean="0">
            <a:solidFill>
              <a:schemeClr val="tx1"/>
            </a:solidFill>
          </a:endParaRP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 dirty="0" smtClean="0">
              <a:solidFill>
                <a:schemeClr val="tx1"/>
              </a:solidFill>
            </a:rPr>
            <a:t>Video </a:t>
          </a:r>
          <a:r>
            <a:rPr lang="es-ES" sz="2200" b="1" kern="1200" dirty="0" smtClean="0">
              <a:solidFill>
                <a:schemeClr val="bg1"/>
              </a:solidFill>
            </a:rPr>
            <a:t>para trabajar en el aula la resolución de conflictos. Nombre: Conflictos - No pierdas la perspectiva.</a:t>
          </a:r>
          <a:endParaRPr lang="es-ES" sz="2200" kern="1200" dirty="0" smtClean="0">
            <a:hlinkClick xmlns:r="http://schemas.openxmlformats.org/officeDocument/2006/relationships" r:id="rId3"/>
          </a:endParaRP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>
              <a:hlinkClick xmlns:r="http://schemas.openxmlformats.org/officeDocument/2006/relationships" r:id="rId3"/>
            </a:rPr>
            <a:t>https://www.youtube.com/watch?v=TiNUaHXsjBA</a:t>
          </a:r>
          <a:endParaRPr lang="es-ES" sz="2200" kern="1200" dirty="0" smtClean="0"/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200" kern="1200" dirty="0" smtClean="0"/>
        </a:p>
      </dsp:txBody>
      <dsp:txXfrm>
        <a:off x="1335638" y="2526029"/>
        <a:ext cx="7797413" cy="1263015"/>
      </dsp:txXfrm>
    </dsp:sp>
    <dsp:sp modelId="{E816A656-A4F5-4265-A583-CB9EC5BBEAF2}">
      <dsp:nvSpPr>
        <dsp:cNvPr id="0" name=""/>
        <dsp:cNvSpPr/>
      </dsp:nvSpPr>
      <dsp:spPr>
        <a:xfrm>
          <a:off x="546253" y="2368153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2D072-C7C3-4069-A933-E62BF3B4D9FA}">
      <dsp:nvSpPr>
        <dsp:cNvPr id="0" name=""/>
        <dsp:cNvSpPr/>
      </dsp:nvSpPr>
      <dsp:spPr>
        <a:xfrm>
          <a:off x="876532" y="4420552"/>
          <a:ext cx="8256519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b="1" kern="1200" dirty="0" smtClean="0">
              <a:solidFill>
                <a:schemeClr val="tx1"/>
              </a:solidFill>
            </a:rPr>
            <a:t>Video </a:t>
          </a:r>
          <a:r>
            <a:rPr lang="es-ES" sz="2600" b="1" kern="1200" dirty="0" smtClean="0">
              <a:solidFill>
                <a:schemeClr val="bg1"/>
              </a:solidFill>
            </a:rPr>
            <a:t>para trabajar en el aula la resolución de conflictos. Nombre: Los Conflictos.</a:t>
          </a:r>
          <a:endParaRPr lang="es-ES" sz="2600" kern="1200" dirty="0" smtClean="0">
            <a:hlinkClick xmlns:r="http://schemas.openxmlformats.org/officeDocument/2006/relationships" r:id="rId5"/>
          </a:endParaRPr>
        </a:p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>
              <a:hlinkClick xmlns:r="http://schemas.openxmlformats.org/officeDocument/2006/relationships" r:id="rId5"/>
            </a:rPr>
            <a:t>https://www.youtube.com/watch?v=fNHKh0b0pGU</a:t>
          </a:r>
          <a:endParaRPr lang="es-ES" sz="2600" kern="1200" dirty="0"/>
        </a:p>
      </dsp:txBody>
      <dsp:txXfrm>
        <a:off x="876532" y="4420552"/>
        <a:ext cx="8256519" cy="1263015"/>
      </dsp:txXfrm>
    </dsp:sp>
    <dsp:sp modelId="{6BC477A4-6B41-4443-AD2A-5B19EAA544F0}">
      <dsp:nvSpPr>
        <dsp:cNvPr id="0" name=""/>
        <dsp:cNvSpPr/>
      </dsp:nvSpPr>
      <dsp:spPr>
        <a:xfrm>
          <a:off x="87148" y="4262675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7109C-D263-4E5C-8493-34FA642F047A}">
      <dsp:nvSpPr>
        <dsp:cNvPr id="0" name=""/>
        <dsp:cNvSpPr/>
      </dsp:nvSpPr>
      <dsp:spPr>
        <a:xfrm>
          <a:off x="-7137569" y="-1091592"/>
          <a:ext cx="8498260" cy="8498260"/>
        </a:xfrm>
        <a:prstGeom prst="blockArc">
          <a:avLst>
            <a:gd name="adj1" fmla="val 18900000"/>
            <a:gd name="adj2" fmla="val 2700000"/>
            <a:gd name="adj3" fmla="val 254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8FEAF-B410-454C-A2E9-4DE96E3E05B8}">
      <dsp:nvSpPr>
        <dsp:cNvPr id="0" name=""/>
        <dsp:cNvSpPr/>
      </dsp:nvSpPr>
      <dsp:spPr>
        <a:xfrm>
          <a:off x="876532" y="631507"/>
          <a:ext cx="8256519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b="1" kern="1200" dirty="0" smtClean="0">
            <a:solidFill>
              <a:schemeClr val="tx1"/>
            </a:solidFill>
            <a:hlinkClick xmlns:r="http://schemas.openxmlformats.org/officeDocument/2006/relationships" r:id="rId1"/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i="0" kern="1200" dirty="0" smtClean="0">
              <a:solidFill>
                <a:schemeClr val="tx1"/>
              </a:solidFill>
            </a:rPr>
            <a:t>Video:</a:t>
          </a:r>
          <a:r>
            <a:rPr lang="es-ES" sz="2400" b="0" i="0" kern="1200" dirty="0" smtClean="0"/>
            <a:t> El valor de la familia: Todo Padre de Familia deben ver este video. </a:t>
          </a:r>
          <a:endParaRPr lang="es-ES" sz="2400" b="1" kern="1200" dirty="0" smtClean="0">
            <a:solidFill>
              <a:schemeClr val="tx1"/>
            </a:solidFill>
            <a:hlinkClick xmlns:r="http://schemas.openxmlformats.org/officeDocument/2006/relationships" r:id="rId1"/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https://www.youtube.com/watch?v=D2qbyCukMKQ</a:t>
          </a:r>
          <a:endParaRPr lang="es-ES" sz="2000" b="1" kern="1200" dirty="0" smtClean="0">
            <a:solidFill>
              <a:schemeClr val="tx1"/>
            </a:solidFill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 dirty="0"/>
        </a:p>
      </dsp:txBody>
      <dsp:txXfrm>
        <a:off x="876532" y="631507"/>
        <a:ext cx="8256519" cy="1263015"/>
      </dsp:txXfrm>
    </dsp:sp>
    <dsp:sp modelId="{18ACB3DF-5B94-48D4-858C-93A532CC9EDC}">
      <dsp:nvSpPr>
        <dsp:cNvPr id="0" name=""/>
        <dsp:cNvSpPr/>
      </dsp:nvSpPr>
      <dsp:spPr>
        <a:xfrm>
          <a:off x="87148" y="473630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9FBA37-36EE-4AC2-8EBE-BAD264A7B7B1}">
      <dsp:nvSpPr>
        <dsp:cNvPr id="0" name=""/>
        <dsp:cNvSpPr/>
      </dsp:nvSpPr>
      <dsp:spPr>
        <a:xfrm>
          <a:off x="1335638" y="2526029"/>
          <a:ext cx="7797413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b="1" kern="1200" dirty="0" smtClean="0">
              <a:solidFill>
                <a:schemeClr val="tx1"/>
              </a:solidFill>
            </a:rPr>
            <a:t>Video</a:t>
          </a:r>
          <a:r>
            <a:rPr lang="es-ES" sz="2100" kern="1200" dirty="0" smtClean="0"/>
            <a:t> para trabajar en taller de padres la resolución de conflictos. Nombre: Video Educativo Nro. 8. Resolución de Conflictos o Problemas.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>
              <a:hlinkClick xmlns:r="http://schemas.openxmlformats.org/officeDocument/2006/relationships" r:id="rId3"/>
            </a:rPr>
            <a:t>https://www.youtube.com/watch?v=ptgFI3Hx5dw</a:t>
          </a:r>
          <a:endParaRPr lang="es-ES" sz="2100" kern="1200" dirty="0" smtClean="0"/>
        </a:p>
      </dsp:txBody>
      <dsp:txXfrm>
        <a:off x="1335638" y="2526029"/>
        <a:ext cx="7797413" cy="1263015"/>
      </dsp:txXfrm>
    </dsp:sp>
    <dsp:sp modelId="{E816A656-A4F5-4265-A583-CB9EC5BBEAF2}">
      <dsp:nvSpPr>
        <dsp:cNvPr id="0" name=""/>
        <dsp:cNvSpPr/>
      </dsp:nvSpPr>
      <dsp:spPr>
        <a:xfrm>
          <a:off x="546253" y="2368153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2D072-C7C3-4069-A933-E62BF3B4D9FA}">
      <dsp:nvSpPr>
        <dsp:cNvPr id="0" name=""/>
        <dsp:cNvSpPr/>
      </dsp:nvSpPr>
      <dsp:spPr>
        <a:xfrm>
          <a:off x="876532" y="4420552"/>
          <a:ext cx="8256519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50800" rIns="50800" bIns="5080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sz="2000" b="1" kern="1200" dirty="0" smtClean="0">
              <a:solidFill>
                <a:schemeClr val="tx1"/>
              </a:solidFill>
            </a:rPr>
            <a:t>Video:</a:t>
          </a:r>
          <a:r>
            <a:rPr lang="es-ES" sz="2000" kern="1200" dirty="0" smtClean="0"/>
            <a:t> ¿Cómo hacer para que a mi hijo le guste estudiar? 📚 Educación para padres</a:t>
          </a:r>
          <a:endParaRPr lang="es-ES" sz="2000" kern="1200" dirty="0" smtClean="0">
            <a:hlinkClick xmlns:r="http://schemas.openxmlformats.org/officeDocument/2006/relationships" r:id="rId5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hlinkClick xmlns:r="http://schemas.openxmlformats.org/officeDocument/2006/relationships" r:id="rId5"/>
            </a:rPr>
            <a:t>https://www.youtube.com/watch?v=gizSCsjN8_I</a:t>
          </a:r>
          <a:endParaRPr lang="es-ES" sz="2000" kern="1200" dirty="0" smtClean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kern="1200" dirty="0"/>
        </a:p>
      </dsp:txBody>
      <dsp:txXfrm>
        <a:off x="876532" y="4420552"/>
        <a:ext cx="8256519" cy="1263015"/>
      </dsp:txXfrm>
    </dsp:sp>
    <dsp:sp modelId="{6BC477A4-6B41-4443-AD2A-5B19EAA544F0}">
      <dsp:nvSpPr>
        <dsp:cNvPr id="0" name=""/>
        <dsp:cNvSpPr/>
      </dsp:nvSpPr>
      <dsp:spPr>
        <a:xfrm>
          <a:off x="87148" y="4262675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7109C-D263-4E5C-8493-34FA642F047A}">
      <dsp:nvSpPr>
        <dsp:cNvPr id="0" name=""/>
        <dsp:cNvSpPr/>
      </dsp:nvSpPr>
      <dsp:spPr>
        <a:xfrm>
          <a:off x="-7137569" y="-1091592"/>
          <a:ext cx="8498260" cy="8498260"/>
        </a:xfrm>
        <a:prstGeom prst="blockArc">
          <a:avLst>
            <a:gd name="adj1" fmla="val 18900000"/>
            <a:gd name="adj2" fmla="val 2700000"/>
            <a:gd name="adj3" fmla="val 254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8FEAF-B410-454C-A2E9-4DE96E3E05B8}">
      <dsp:nvSpPr>
        <dsp:cNvPr id="0" name=""/>
        <dsp:cNvSpPr/>
      </dsp:nvSpPr>
      <dsp:spPr>
        <a:xfrm>
          <a:off x="876532" y="631507"/>
          <a:ext cx="8256519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b="1" kern="1200" dirty="0" smtClean="0">
            <a:solidFill>
              <a:schemeClr val="tx1"/>
            </a:solidFill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kern="1200" dirty="0" smtClean="0">
              <a:solidFill>
                <a:schemeClr val="bg1"/>
              </a:solidFill>
            </a:rPr>
            <a:t>10 conceptos que todo niño con TDAH desearía que sus docentes y padres conocieran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https://www.youtube.com/watch?v=lhvEaE9IdDM</a:t>
          </a:r>
          <a:endParaRPr lang="es-ES" sz="2000" b="1" kern="1200" dirty="0" smtClean="0">
            <a:solidFill>
              <a:schemeClr val="tx1"/>
            </a:solidFill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kern="1200" dirty="0"/>
        </a:p>
      </dsp:txBody>
      <dsp:txXfrm>
        <a:off x="876532" y="631507"/>
        <a:ext cx="8256519" cy="1263015"/>
      </dsp:txXfrm>
    </dsp:sp>
    <dsp:sp modelId="{18ACB3DF-5B94-48D4-858C-93A532CC9EDC}">
      <dsp:nvSpPr>
        <dsp:cNvPr id="0" name=""/>
        <dsp:cNvSpPr/>
      </dsp:nvSpPr>
      <dsp:spPr>
        <a:xfrm>
          <a:off x="87148" y="473630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9FBA37-36EE-4AC2-8EBE-BAD264A7B7B1}">
      <dsp:nvSpPr>
        <dsp:cNvPr id="0" name=""/>
        <dsp:cNvSpPr/>
      </dsp:nvSpPr>
      <dsp:spPr>
        <a:xfrm>
          <a:off x="1335638" y="2526029"/>
          <a:ext cx="7797413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b="1" kern="1200" dirty="0" smtClean="0">
              <a:solidFill>
                <a:schemeClr val="tx1"/>
              </a:solidFill>
            </a:rPr>
            <a:t>VIDEO. Capacitación docente: </a:t>
          </a:r>
          <a:r>
            <a:rPr lang="es-ES" sz="2500" b="1" kern="1200" dirty="0" err="1" smtClean="0">
              <a:solidFill>
                <a:schemeClr val="bg1"/>
              </a:solidFill>
            </a:rPr>
            <a:t>Capturología</a:t>
          </a:r>
          <a:r>
            <a:rPr lang="es-ES" sz="2500" b="1" kern="1200" dirty="0" smtClean="0">
              <a:solidFill>
                <a:schemeClr val="bg1"/>
              </a:solidFill>
            </a:rPr>
            <a:t>, el arte de captar la atención.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kern="1200" dirty="0" smtClean="0">
              <a:hlinkClick xmlns:r="http://schemas.openxmlformats.org/officeDocument/2006/relationships" r:id="rId3"/>
            </a:rPr>
            <a:t>https://www.youtube.com/watch?v=iCemTZXU7NM</a:t>
          </a:r>
          <a:endParaRPr lang="es-ES" sz="2500" kern="1200" dirty="0" smtClean="0"/>
        </a:p>
      </dsp:txBody>
      <dsp:txXfrm>
        <a:off x="1335638" y="2526029"/>
        <a:ext cx="7797413" cy="1263015"/>
      </dsp:txXfrm>
    </dsp:sp>
    <dsp:sp modelId="{E816A656-A4F5-4265-A583-CB9EC5BBEAF2}">
      <dsp:nvSpPr>
        <dsp:cNvPr id="0" name=""/>
        <dsp:cNvSpPr/>
      </dsp:nvSpPr>
      <dsp:spPr>
        <a:xfrm>
          <a:off x="546253" y="2368153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2D072-C7C3-4069-A933-E62BF3B4D9FA}">
      <dsp:nvSpPr>
        <dsp:cNvPr id="0" name=""/>
        <dsp:cNvSpPr/>
      </dsp:nvSpPr>
      <dsp:spPr>
        <a:xfrm>
          <a:off x="876532" y="4420552"/>
          <a:ext cx="8256519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b="1" kern="1200" dirty="0" smtClean="0">
            <a:solidFill>
              <a:schemeClr val="tx1"/>
            </a:solidFill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kern="1200" dirty="0" smtClean="0">
              <a:solidFill>
                <a:schemeClr val="bg1"/>
              </a:solidFill>
            </a:rPr>
            <a:t>El aula afectiva | Laura Lewin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solidFill>
                <a:schemeClr val="bg1"/>
              </a:solidFill>
              <a:hlinkClick xmlns:r="http://schemas.openxmlformats.org/officeDocument/2006/relationships" r:id="rId5"/>
            </a:rPr>
            <a:t>https://www.youtube.com/watch?v=8phICGlEPRI</a:t>
          </a:r>
          <a:endParaRPr lang="es-ES" sz="2000" kern="1200" dirty="0" smtClean="0">
            <a:solidFill>
              <a:schemeClr val="bg1"/>
            </a:solidFill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kern="1200" dirty="0"/>
        </a:p>
      </dsp:txBody>
      <dsp:txXfrm>
        <a:off x="876532" y="4420552"/>
        <a:ext cx="8256519" cy="1263015"/>
      </dsp:txXfrm>
    </dsp:sp>
    <dsp:sp modelId="{6BC477A4-6B41-4443-AD2A-5B19EAA544F0}">
      <dsp:nvSpPr>
        <dsp:cNvPr id="0" name=""/>
        <dsp:cNvSpPr/>
      </dsp:nvSpPr>
      <dsp:spPr>
        <a:xfrm>
          <a:off x="87148" y="4262675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7109C-D263-4E5C-8493-34FA642F047A}">
      <dsp:nvSpPr>
        <dsp:cNvPr id="0" name=""/>
        <dsp:cNvSpPr/>
      </dsp:nvSpPr>
      <dsp:spPr>
        <a:xfrm>
          <a:off x="-7137569" y="-1091592"/>
          <a:ext cx="8498260" cy="8498260"/>
        </a:xfrm>
        <a:prstGeom prst="blockArc">
          <a:avLst>
            <a:gd name="adj1" fmla="val 18900000"/>
            <a:gd name="adj2" fmla="val 2700000"/>
            <a:gd name="adj3" fmla="val 254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8FEAF-B410-454C-A2E9-4DE96E3E05B8}">
      <dsp:nvSpPr>
        <dsp:cNvPr id="0" name=""/>
        <dsp:cNvSpPr/>
      </dsp:nvSpPr>
      <dsp:spPr>
        <a:xfrm>
          <a:off x="876532" y="631507"/>
          <a:ext cx="8256519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b="1" kern="1200" dirty="0" smtClean="0">
            <a:solidFill>
              <a:schemeClr val="tx1"/>
            </a:solidFill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kern="1200" dirty="0" smtClean="0">
              <a:solidFill>
                <a:schemeClr val="bg1"/>
              </a:solidFill>
            </a:rPr>
            <a:t>Cómo lograr que sus alumnos recuerden. 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https://www.youtube.com/watch?v=nF772Mrco4w</a:t>
          </a:r>
          <a:endParaRPr lang="es-ES" sz="2000" b="1" kern="1200" dirty="0" smtClean="0">
            <a:solidFill>
              <a:schemeClr val="tx1"/>
            </a:solidFill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kern="1200" dirty="0"/>
        </a:p>
      </dsp:txBody>
      <dsp:txXfrm>
        <a:off x="876532" y="631507"/>
        <a:ext cx="8256519" cy="1263015"/>
      </dsp:txXfrm>
    </dsp:sp>
    <dsp:sp modelId="{18ACB3DF-5B94-48D4-858C-93A532CC9EDC}">
      <dsp:nvSpPr>
        <dsp:cNvPr id="0" name=""/>
        <dsp:cNvSpPr/>
      </dsp:nvSpPr>
      <dsp:spPr>
        <a:xfrm>
          <a:off x="87148" y="473630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9FBA37-36EE-4AC2-8EBE-BAD264A7B7B1}">
      <dsp:nvSpPr>
        <dsp:cNvPr id="0" name=""/>
        <dsp:cNvSpPr/>
      </dsp:nvSpPr>
      <dsp:spPr>
        <a:xfrm>
          <a:off x="1335638" y="2526029"/>
          <a:ext cx="7797413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kern="1200" dirty="0" smtClean="0">
              <a:solidFill>
                <a:schemeClr val="bg1"/>
              </a:solidFill>
            </a:rPr>
            <a:t>¿Cómo aprende el cerebro? Aprende con </a:t>
          </a:r>
          <a:r>
            <a:rPr lang="es-ES" sz="2000" b="1" kern="1200" dirty="0" err="1" smtClean="0">
              <a:solidFill>
                <a:schemeClr val="bg1"/>
              </a:solidFill>
            </a:rPr>
            <a:t>Neuroeducación</a:t>
          </a:r>
          <a:endParaRPr lang="es-ES" sz="2000" b="1" kern="1200" dirty="0" smtClean="0">
            <a:solidFill>
              <a:schemeClr val="bg1"/>
            </a:solidFill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hlinkClick xmlns:r="http://schemas.openxmlformats.org/officeDocument/2006/relationships" r:id="rId3"/>
            </a:rPr>
            <a:t>https://www.youtube.com/watch?v=7Jl7gs67L5k</a:t>
          </a:r>
          <a:endParaRPr lang="es-ES" sz="2000" kern="1200" dirty="0" smtClean="0"/>
        </a:p>
      </dsp:txBody>
      <dsp:txXfrm>
        <a:off x="1335638" y="2526029"/>
        <a:ext cx="7797413" cy="1263015"/>
      </dsp:txXfrm>
    </dsp:sp>
    <dsp:sp modelId="{E816A656-A4F5-4265-A583-CB9EC5BBEAF2}">
      <dsp:nvSpPr>
        <dsp:cNvPr id="0" name=""/>
        <dsp:cNvSpPr/>
      </dsp:nvSpPr>
      <dsp:spPr>
        <a:xfrm>
          <a:off x="546253" y="2368153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2D072-C7C3-4069-A933-E62BF3B4D9FA}">
      <dsp:nvSpPr>
        <dsp:cNvPr id="0" name=""/>
        <dsp:cNvSpPr/>
      </dsp:nvSpPr>
      <dsp:spPr>
        <a:xfrm>
          <a:off x="876532" y="4420552"/>
          <a:ext cx="8256519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b="1" kern="1200" dirty="0" smtClean="0">
            <a:solidFill>
              <a:schemeClr val="tx1"/>
            </a:solidFill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kern="1200" dirty="0" smtClean="0">
              <a:solidFill>
                <a:schemeClr val="bg1"/>
              </a:solidFill>
            </a:rPr>
            <a:t>Programar para aprender sin limites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solidFill>
                <a:schemeClr val="bg1"/>
              </a:solidFill>
              <a:hlinkClick xmlns:r="http://schemas.openxmlformats.org/officeDocument/2006/relationships" r:id="rId5"/>
            </a:rPr>
            <a:t>https://www.youtube.com/watch?v=9hUjhIfs-bw</a:t>
          </a:r>
          <a:endParaRPr lang="es-ES" sz="2000" kern="1200" dirty="0" smtClean="0">
            <a:solidFill>
              <a:schemeClr val="bg1"/>
            </a:solidFill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kern="1200" dirty="0"/>
        </a:p>
      </dsp:txBody>
      <dsp:txXfrm>
        <a:off x="876532" y="4420552"/>
        <a:ext cx="8256519" cy="1263015"/>
      </dsp:txXfrm>
    </dsp:sp>
    <dsp:sp modelId="{6BC477A4-6B41-4443-AD2A-5B19EAA544F0}">
      <dsp:nvSpPr>
        <dsp:cNvPr id="0" name=""/>
        <dsp:cNvSpPr/>
      </dsp:nvSpPr>
      <dsp:spPr>
        <a:xfrm>
          <a:off x="87148" y="4262675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7109C-D263-4E5C-8493-34FA642F047A}">
      <dsp:nvSpPr>
        <dsp:cNvPr id="0" name=""/>
        <dsp:cNvSpPr/>
      </dsp:nvSpPr>
      <dsp:spPr>
        <a:xfrm>
          <a:off x="-7137569" y="-1091592"/>
          <a:ext cx="8498260" cy="8498260"/>
        </a:xfrm>
        <a:prstGeom prst="blockArc">
          <a:avLst>
            <a:gd name="adj1" fmla="val 18900000"/>
            <a:gd name="adj2" fmla="val 2700000"/>
            <a:gd name="adj3" fmla="val 254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8FEAF-B410-454C-A2E9-4DE96E3E05B8}">
      <dsp:nvSpPr>
        <dsp:cNvPr id="0" name=""/>
        <dsp:cNvSpPr/>
      </dsp:nvSpPr>
      <dsp:spPr>
        <a:xfrm>
          <a:off x="876532" y="631507"/>
          <a:ext cx="8256519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b="1" kern="1200" dirty="0" smtClean="0">
            <a:solidFill>
              <a:schemeClr val="tx1"/>
            </a:solidFill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kern="1200" dirty="0" smtClean="0">
              <a:solidFill>
                <a:schemeClr val="bg1"/>
              </a:solidFill>
            </a:rPr>
            <a:t>Persuade con tu voz. Estrategias para sonar creíble.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https://www.youtube.com/watch?v=YlI-e4QJWG0</a:t>
          </a:r>
          <a:endParaRPr lang="es-ES" sz="2000" b="1" kern="1200" dirty="0" smtClean="0">
            <a:solidFill>
              <a:schemeClr val="bg1"/>
            </a:solidFill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kern="1200" dirty="0"/>
        </a:p>
      </dsp:txBody>
      <dsp:txXfrm>
        <a:off x="876532" y="631507"/>
        <a:ext cx="8256519" cy="1263015"/>
      </dsp:txXfrm>
    </dsp:sp>
    <dsp:sp modelId="{18ACB3DF-5B94-48D4-858C-93A532CC9EDC}">
      <dsp:nvSpPr>
        <dsp:cNvPr id="0" name=""/>
        <dsp:cNvSpPr/>
      </dsp:nvSpPr>
      <dsp:spPr>
        <a:xfrm>
          <a:off x="87148" y="473630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9FBA37-36EE-4AC2-8EBE-BAD264A7B7B1}">
      <dsp:nvSpPr>
        <dsp:cNvPr id="0" name=""/>
        <dsp:cNvSpPr/>
      </dsp:nvSpPr>
      <dsp:spPr>
        <a:xfrm>
          <a:off x="1335638" y="2526029"/>
          <a:ext cx="7797413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b="1" kern="1200" dirty="0" smtClean="0">
            <a:solidFill>
              <a:schemeClr val="tx1"/>
            </a:solidFill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i="0" kern="1200" dirty="0" smtClean="0"/>
            <a:t>El arte de activar tu memoria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https://www.youtube.com/watch?v=XnPk9_z6Oa8</a:t>
          </a:r>
          <a:endParaRPr lang="es-ES" sz="2000" b="1" kern="1200" dirty="0" smtClean="0">
            <a:solidFill>
              <a:schemeClr val="bg1"/>
            </a:solidFill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kern="1200" dirty="0" smtClean="0"/>
        </a:p>
      </dsp:txBody>
      <dsp:txXfrm>
        <a:off x="1335638" y="2526029"/>
        <a:ext cx="7797413" cy="1263015"/>
      </dsp:txXfrm>
    </dsp:sp>
    <dsp:sp modelId="{E816A656-A4F5-4265-A583-CB9EC5BBEAF2}">
      <dsp:nvSpPr>
        <dsp:cNvPr id="0" name=""/>
        <dsp:cNvSpPr/>
      </dsp:nvSpPr>
      <dsp:spPr>
        <a:xfrm>
          <a:off x="546253" y="2368153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2D072-C7C3-4069-A933-E62BF3B4D9FA}">
      <dsp:nvSpPr>
        <dsp:cNvPr id="0" name=""/>
        <dsp:cNvSpPr/>
      </dsp:nvSpPr>
      <dsp:spPr>
        <a:xfrm>
          <a:off x="876532" y="4420552"/>
          <a:ext cx="8256519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b="1" kern="1200" dirty="0" smtClean="0">
            <a:solidFill>
              <a:schemeClr val="tx1"/>
            </a:solidFill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i="0" kern="1200" dirty="0" smtClean="0"/>
            <a:t>El cerebro de los adolescentes y ¿por qué actúan así?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bg1"/>
              </a:solidFill>
              <a:hlinkClick xmlns:r="http://schemas.openxmlformats.org/officeDocument/2006/relationships" r:id="rId5"/>
            </a:rPr>
            <a:t>https://www.youtube.com/watch?v=a1fdmXLSF-4</a:t>
          </a:r>
          <a:endParaRPr lang="es-ES" sz="2000" b="1" kern="1200" dirty="0" smtClean="0">
            <a:solidFill>
              <a:schemeClr val="bg1"/>
            </a:solidFill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kern="1200" dirty="0"/>
        </a:p>
      </dsp:txBody>
      <dsp:txXfrm>
        <a:off x="876532" y="4420552"/>
        <a:ext cx="8256519" cy="1263015"/>
      </dsp:txXfrm>
    </dsp:sp>
    <dsp:sp modelId="{6BC477A4-6B41-4443-AD2A-5B19EAA544F0}">
      <dsp:nvSpPr>
        <dsp:cNvPr id="0" name=""/>
        <dsp:cNvSpPr/>
      </dsp:nvSpPr>
      <dsp:spPr>
        <a:xfrm>
          <a:off x="87148" y="4262675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7109C-D263-4E5C-8493-34FA642F047A}">
      <dsp:nvSpPr>
        <dsp:cNvPr id="0" name=""/>
        <dsp:cNvSpPr/>
      </dsp:nvSpPr>
      <dsp:spPr>
        <a:xfrm>
          <a:off x="-7137569" y="-1091592"/>
          <a:ext cx="8498260" cy="8498260"/>
        </a:xfrm>
        <a:prstGeom prst="blockArc">
          <a:avLst>
            <a:gd name="adj1" fmla="val 18900000"/>
            <a:gd name="adj2" fmla="val 2700000"/>
            <a:gd name="adj3" fmla="val 254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8FEAF-B410-454C-A2E9-4DE96E3E05B8}">
      <dsp:nvSpPr>
        <dsp:cNvPr id="0" name=""/>
        <dsp:cNvSpPr/>
      </dsp:nvSpPr>
      <dsp:spPr>
        <a:xfrm>
          <a:off x="876532" y="631507"/>
          <a:ext cx="8256519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200" b="1" kern="1200" dirty="0" smtClean="0">
            <a:solidFill>
              <a:schemeClr val="tx1"/>
            </a:solidFill>
          </a:endParaRP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 dirty="0" smtClean="0">
              <a:solidFill>
                <a:schemeClr val="tx1"/>
              </a:solidFill>
            </a:rPr>
            <a:t>VIDEO. Capacitación docente: </a:t>
          </a:r>
          <a:r>
            <a:rPr lang="es-ES" sz="2200" b="0" i="0" kern="1200" dirty="0" smtClean="0"/>
            <a:t>Liderazgo positivo, un recurso para la autoeficacia</a:t>
          </a:r>
          <a:endParaRPr lang="es-ES" sz="2200" b="1" kern="1200" dirty="0" smtClean="0">
            <a:solidFill>
              <a:schemeClr val="tx1"/>
            </a:solidFill>
          </a:endParaRP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https://www.youtube.com/watch?v=pi2uwykbCt8&amp;t=117s</a:t>
          </a:r>
          <a:endParaRPr lang="es-ES" sz="2000" b="1" kern="1200" dirty="0" smtClean="0">
            <a:solidFill>
              <a:schemeClr val="tx1"/>
            </a:solidFill>
          </a:endParaRP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200" kern="1200" dirty="0"/>
        </a:p>
      </dsp:txBody>
      <dsp:txXfrm>
        <a:off x="876532" y="631507"/>
        <a:ext cx="8256519" cy="1263015"/>
      </dsp:txXfrm>
    </dsp:sp>
    <dsp:sp modelId="{18ACB3DF-5B94-48D4-858C-93A532CC9EDC}">
      <dsp:nvSpPr>
        <dsp:cNvPr id="0" name=""/>
        <dsp:cNvSpPr/>
      </dsp:nvSpPr>
      <dsp:spPr>
        <a:xfrm>
          <a:off x="87148" y="473630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9FBA37-36EE-4AC2-8EBE-BAD264A7B7B1}">
      <dsp:nvSpPr>
        <dsp:cNvPr id="0" name=""/>
        <dsp:cNvSpPr/>
      </dsp:nvSpPr>
      <dsp:spPr>
        <a:xfrm>
          <a:off x="1335638" y="2526029"/>
          <a:ext cx="7797413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b="1" kern="1200" dirty="0" smtClean="0">
              <a:solidFill>
                <a:schemeClr val="tx1"/>
              </a:solidFill>
            </a:rPr>
            <a:t>VIDEO. Capacitación docente: </a:t>
          </a:r>
          <a:r>
            <a:rPr lang="es-ES" sz="2600" b="0" i="0" kern="1200" dirty="0" smtClean="0"/>
            <a:t>Albert Bandura </a:t>
          </a:r>
          <a:r>
            <a:rPr lang="es-ES" sz="2600" b="0" i="0" kern="1200" dirty="0" err="1" smtClean="0"/>
            <a:t>Teoria</a:t>
          </a:r>
          <a:r>
            <a:rPr lang="es-ES" sz="2600" b="0" i="0" kern="1200" dirty="0" smtClean="0"/>
            <a:t> de la autoeficacia</a:t>
          </a:r>
        </a:p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>
              <a:hlinkClick xmlns:r="http://schemas.openxmlformats.org/officeDocument/2006/relationships" r:id="rId3"/>
            </a:rPr>
            <a:t>https://www.youtube.com/watch?v=jcNDX33V-T4</a:t>
          </a:r>
          <a:endParaRPr lang="es-ES" sz="2600" kern="1200" dirty="0"/>
        </a:p>
      </dsp:txBody>
      <dsp:txXfrm>
        <a:off x="1335638" y="2526029"/>
        <a:ext cx="7797413" cy="1263015"/>
      </dsp:txXfrm>
    </dsp:sp>
    <dsp:sp modelId="{E816A656-A4F5-4265-A583-CB9EC5BBEAF2}">
      <dsp:nvSpPr>
        <dsp:cNvPr id="0" name=""/>
        <dsp:cNvSpPr/>
      </dsp:nvSpPr>
      <dsp:spPr>
        <a:xfrm>
          <a:off x="546253" y="2368153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2D072-C7C3-4069-A933-E62BF3B4D9FA}">
      <dsp:nvSpPr>
        <dsp:cNvPr id="0" name=""/>
        <dsp:cNvSpPr/>
      </dsp:nvSpPr>
      <dsp:spPr>
        <a:xfrm>
          <a:off x="876532" y="4420552"/>
          <a:ext cx="8256519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200" b="1" kern="1200" dirty="0" smtClean="0">
            <a:solidFill>
              <a:schemeClr val="tx1"/>
            </a:solidFill>
          </a:endParaRP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 dirty="0" smtClean="0">
              <a:solidFill>
                <a:schemeClr val="tx1"/>
              </a:solidFill>
            </a:rPr>
            <a:t>VIDEO. Capacitación docente: </a:t>
          </a:r>
          <a:r>
            <a:rPr lang="es-ES" sz="2200" b="1" i="0" kern="1200" dirty="0" smtClean="0"/>
            <a:t>Estudiantes Hablan Sobre la Autoeficacia</a:t>
          </a: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>
              <a:solidFill>
                <a:schemeClr val="bg1"/>
              </a:solidFill>
              <a:hlinkClick xmlns:r="http://schemas.openxmlformats.org/officeDocument/2006/relationships" r:id="rId5"/>
            </a:rPr>
            <a:t>https://www.youtube.com/watch?v=FcWNFgubs2E</a:t>
          </a:r>
          <a:endParaRPr lang="es-ES" sz="2200" kern="1200" dirty="0" smtClean="0">
            <a:solidFill>
              <a:schemeClr val="bg1"/>
            </a:solidFill>
          </a:endParaRP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200" kern="1200" dirty="0"/>
        </a:p>
      </dsp:txBody>
      <dsp:txXfrm>
        <a:off x="876532" y="4420552"/>
        <a:ext cx="8256519" cy="1263015"/>
      </dsp:txXfrm>
    </dsp:sp>
    <dsp:sp modelId="{6BC477A4-6B41-4443-AD2A-5B19EAA544F0}">
      <dsp:nvSpPr>
        <dsp:cNvPr id="0" name=""/>
        <dsp:cNvSpPr/>
      </dsp:nvSpPr>
      <dsp:spPr>
        <a:xfrm>
          <a:off x="87148" y="4262675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7109C-D263-4E5C-8493-34FA642F047A}">
      <dsp:nvSpPr>
        <dsp:cNvPr id="0" name=""/>
        <dsp:cNvSpPr/>
      </dsp:nvSpPr>
      <dsp:spPr>
        <a:xfrm>
          <a:off x="-7137569" y="-1091592"/>
          <a:ext cx="8498260" cy="8498260"/>
        </a:xfrm>
        <a:prstGeom prst="blockArc">
          <a:avLst>
            <a:gd name="adj1" fmla="val 18900000"/>
            <a:gd name="adj2" fmla="val 2700000"/>
            <a:gd name="adj3" fmla="val 254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8FEAF-B410-454C-A2E9-4DE96E3E05B8}">
      <dsp:nvSpPr>
        <dsp:cNvPr id="0" name=""/>
        <dsp:cNvSpPr/>
      </dsp:nvSpPr>
      <dsp:spPr>
        <a:xfrm>
          <a:off x="876532" y="631507"/>
          <a:ext cx="8256519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b="1" kern="1200" dirty="0" smtClean="0">
            <a:solidFill>
              <a:schemeClr val="tx1"/>
            </a:solidFill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tx1"/>
              </a:solidFill>
            </a:rPr>
            <a:t>VIDEO. Capacitación docente: </a:t>
          </a:r>
          <a:r>
            <a:rPr lang="es-ES" sz="2000" b="0" i="0" kern="1200" dirty="0" smtClean="0"/>
            <a:t>¿Por qué enseñar resolución de conflictos en la escuela?</a:t>
          </a:r>
          <a:endParaRPr lang="es-ES" sz="2000" b="1" kern="1200" dirty="0" smtClean="0">
            <a:solidFill>
              <a:schemeClr val="tx1"/>
            </a:solidFill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https://www.youtube.com/watch?v=OWbUqCwWaE8</a:t>
          </a:r>
          <a:endParaRPr lang="es-ES" sz="2000" b="1" kern="1200" dirty="0" smtClean="0">
            <a:solidFill>
              <a:schemeClr val="tx1"/>
            </a:solidFill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kern="1200" dirty="0"/>
        </a:p>
      </dsp:txBody>
      <dsp:txXfrm>
        <a:off x="876532" y="631507"/>
        <a:ext cx="8256519" cy="1263015"/>
      </dsp:txXfrm>
    </dsp:sp>
    <dsp:sp modelId="{18ACB3DF-5B94-48D4-858C-93A532CC9EDC}">
      <dsp:nvSpPr>
        <dsp:cNvPr id="0" name=""/>
        <dsp:cNvSpPr/>
      </dsp:nvSpPr>
      <dsp:spPr>
        <a:xfrm>
          <a:off x="87148" y="473630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9FBA37-36EE-4AC2-8EBE-BAD264A7B7B1}">
      <dsp:nvSpPr>
        <dsp:cNvPr id="0" name=""/>
        <dsp:cNvSpPr/>
      </dsp:nvSpPr>
      <dsp:spPr>
        <a:xfrm>
          <a:off x="1335638" y="2526029"/>
          <a:ext cx="7797413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b="1" kern="1200" dirty="0" smtClean="0">
              <a:solidFill>
                <a:schemeClr val="tx1"/>
              </a:solidFill>
            </a:rPr>
            <a:t>VIDEO. Capacitación docente: </a:t>
          </a:r>
          <a:r>
            <a:rPr lang="es-ES" sz="2600" kern="1200" dirty="0" smtClean="0"/>
            <a:t>Resolución de conflictos. Teoría del conflicto</a:t>
          </a:r>
        </a:p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>
              <a:hlinkClick xmlns:r="http://schemas.openxmlformats.org/officeDocument/2006/relationships" r:id="rId3"/>
            </a:rPr>
            <a:t>https://www.youtube.com/watch?v=U6rhiGkaN08</a:t>
          </a:r>
          <a:endParaRPr lang="es-ES" sz="2600" kern="1200" dirty="0"/>
        </a:p>
      </dsp:txBody>
      <dsp:txXfrm>
        <a:off x="1335638" y="2526029"/>
        <a:ext cx="7797413" cy="1263015"/>
      </dsp:txXfrm>
    </dsp:sp>
    <dsp:sp modelId="{E816A656-A4F5-4265-A583-CB9EC5BBEAF2}">
      <dsp:nvSpPr>
        <dsp:cNvPr id="0" name=""/>
        <dsp:cNvSpPr/>
      </dsp:nvSpPr>
      <dsp:spPr>
        <a:xfrm>
          <a:off x="546253" y="2368153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2D072-C7C3-4069-A933-E62BF3B4D9FA}">
      <dsp:nvSpPr>
        <dsp:cNvPr id="0" name=""/>
        <dsp:cNvSpPr/>
      </dsp:nvSpPr>
      <dsp:spPr>
        <a:xfrm>
          <a:off x="876532" y="4420552"/>
          <a:ext cx="8256519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b="1" kern="1200" dirty="0" smtClean="0">
            <a:solidFill>
              <a:schemeClr val="tx1"/>
            </a:solidFill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kern="1200" dirty="0" smtClean="0">
              <a:solidFill>
                <a:schemeClr val="bg1"/>
              </a:solidFill>
            </a:rPr>
            <a:t>Resolución de conflictos con inteligencia emocional en las aulas | UNIR OPENCLASS</a:t>
          </a:r>
          <a:endParaRPr lang="es-ES" sz="2000" kern="1200" dirty="0" smtClean="0">
            <a:solidFill>
              <a:schemeClr val="bg1"/>
            </a:solidFill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hlinkClick xmlns:r="http://schemas.openxmlformats.org/officeDocument/2006/relationships" r:id="rId5"/>
            </a:rPr>
            <a:t>https://www.youtube.com/watch?v=Rw5BKQl_Yss</a:t>
          </a:r>
          <a:endParaRPr lang="es-ES" sz="2000" kern="1200" dirty="0" smtClean="0"/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kern="1200" dirty="0"/>
        </a:p>
      </dsp:txBody>
      <dsp:txXfrm>
        <a:off x="876532" y="4420552"/>
        <a:ext cx="8256519" cy="1263015"/>
      </dsp:txXfrm>
    </dsp:sp>
    <dsp:sp modelId="{6BC477A4-6B41-4443-AD2A-5B19EAA544F0}">
      <dsp:nvSpPr>
        <dsp:cNvPr id="0" name=""/>
        <dsp:cNvSpPr/>
      </dsp:nvSpPr>
      <dsp:spPr>
        <a:xfrm>
          <a:off x="87148" y="4262675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AA10E-2B0B-4D23-89F3-80C46AB14B53}">
      <dsp:nvSpPr>
        <dsp:cNvPr id="0" name=""/>
        <dsp:cNvSpPr/>
      </dsp:nvSpPr>
      <dsp:spPr>
        <a:xfrm rot="5400000">
          <a:off x="-289435" y="295165"/>
          <a:ext cx="1929572" cy="13507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Entrevista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Compromiso escolar</a:t>
          </a:r>
          <a:endParaRPr lang="es-ES" sz="1400" b="1" kern="1200" dirty="0"/>
        </a:p>
      </dsp:txBody>
      <dsp:txXfrm rot="-5400000">
        <a:off x="1" y="681079"/>
        <a:ext cx="1350700" cy="578872"/>
      </dsp:txXfrm>
    </dsp:sp>
    <dsp:sp modelId="{86F13CF0-CCFE-4F06-97DF-2C6C62113CF2}">
      <dsp:nvSpPr>
        <dsp:cNvPr id="0" name=""/>
        <dsp:cNvSpPr/>
      </dsp:nvSpPr>
      <dsp:spPr>
        <a:xfrm rot="5400000">
          <a:off x="4720783" y="-3364353"/>
          <a:ext cx="1254881" cy="79950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800" kern="1200" dirty="0" smtClean="0"/>
            <a:t>https://twitter.com/InfinitaFM/status/1069703441625350144?s=19</a:t>
          </a:r>
          <a:endParaRPr lang="es-ES" sz="2800" kern="1200" dirty="0"/>
        </a:p>
      </dsp:txBody>
      <dsp:txXfrm rot="-5400000">
        <a:off x="1350700" y="66988"/>
        <a:ext cx="7933789" cy="1132365"/>
      </dsp:txXfrm>
    </dsp:sp>
    <dsp:sp modelId="{CE43EFCE-4E49-4A60-82D1-24C74615EBEA}">
      <dsp:nvSpPr>
        <dsp:cNvPr id="0" name=""/>
        <dsp:cNvSpPr/>
      </dsp:nvSpPr>
      <dsp:spPr>
        <a:xfrm rot="5400000">
          <a:off x="-289435" y="2033983"/>
          <a:ext cx="1929572" cy="13507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Entrevista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Compromiso escolar</a:t>
          </a:r>
          <a:endParaRPr lang="es-ES" sz="1400" kern="1200" dirty="0"/>
        </a:p>
      </dsp:txBody>
      <dsp:txXfrm rot="-5400000">
        <a:off x="1" y="2419897"/>
        <a:ext cx="1350700" cy="578872"/>
      </dsp:txXfrm>
    </dsp:sp>
    <dsp:sp modelId="{81BDDD4B-1F84-4F6D-9AEB-966A634C5AB6}">
      <dsp:nvSpPr>
        <dsp:cNvPr id="0" name=""/>
        <dsp:cNvSpPr/>
      </dsp:nvSpPr>
      <dsp:spPr>
        <a:xfrm rot="5400000">
          <a:off x="4721113" y="-1625865"/>
          <a:ext cx="1254221" cy="79950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800" kern="1200" dirty="0" smtClean="0"/>
            <a:t>https://www.pauta.cl/programas/la-invencion-del-futuro/mahia-saracostti-nos-explica-la-plataforma-que-previene-la-desercion</a:t>
          </a:r>
          <a:endParaRPr lang="es-ES" sz="2800" kern="1200" dirty="0"/>
        </a:p>
      </dsp:txBody>
      <dsp:txXfrm rot="-5400000">
        <a:off x="1350700" y="1805774"/>
        <a:ext cx="7933821" cy="1131769"/>
      </dsp:txXfrm>
    </dsp:sp>
    <dsp:sp modelId="{2D4198F1-A0B8-4D18-979D-CFD080CF8B4E}">
      <dsp:nvSpPr>
        <dsp:cNvPr id="0" name=""/>
        <dsp:cNvSpPr/>
      </dsp:nvSpPr>
      <dsp:spPr>
        <a:xfrm rot="5400000">
          <a:off x="-289435" y="3772801"/>
          <a:ext cx="1929572" cy="13507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Entrevista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Compromiso escolar</a:t>
          </a:r>
          <a:endParaRPr lang="es-ES" sz="1400" kern="1200" dirty="0"/>
        </a:p>
      </dsp:txBody>
      <dsp:txXfrm rot="-5400000">
        <a:off x="1" y="4158715"/>
        <a:ext cx="1350700" cy="578872"/>
      </dsp:txXfrm>
    </dsp:sp>
    <dsp:sp modelId="{28D1CF47-6962-4BFF-9228-D0E56F0CA5F7}">
      <dsp:nvSpPr>
        <dsp:cNvPr id="0" name=""/>
        <dsp:cNvSpPr/>
      </dsp:nvSpPr>
      <dsp:spPr>
        <a:xfrm rot="5400000">
          <a:off x="4721113" y="112952"/>
          <a:ext cx="1254221" cy="79950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800" kern="1200" dirty="0" smtClean="0"/>
            <a:t>https://youtu.be/qzSXgPpwBJQ</a:t>
          </a:r>
          <a:endParaRPr lang="es-ES" sz="2800" kern="1200" dirty="0"/>
        </a:p>
      </dsp:txBody>
      <dsp:txXfrm rot="-5400000">
        <a:off x="1350700" y="3544591"/>
        <a:ext cx="7933821" cy="113176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646B5-F4A2-48A7-AAFC-BFEA4C421009}">
      <dsp:nvSpPr>
        <dsp:cNvPr id="0" name=""/>
        <dsp:cNvSpPr/>
      </dsp:nvSpPr>
      <dsp:spPr>
        <a:xfrm>
          <a:off x="133555" y="2272041"/>
          <a:ext cx="7986712" cy="72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b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 smtClean="0"/>
            <a:t>Atención:</a:t>
          </a:r>
          <a:endParaRPr lang="es-ES" sz="3600" kern="1200" dirty="0"/>
        </a:p>
      </dsp:txBody>
      <dsp:txXfrm>
        <a:off x="133555" y="2272041"/>
        <a:ext cx="7986712" cy="726064"/>
      </dsp:txXfrm>
    </dsp:sp>
    <dsp:sp modelId="{FFE92B92-EEC9-47DE-85D9-1C4F99FA69D5}">
      <dsp:nvSpPr>
        <dsp:cNvPr id="0" name=""/>
        <dsp:cNvSpPr/>
      </dsp:nvSpPr>
      <dsp:spPr>
        <a:xfrm>
          <a:off x="133555" y="2998105"/>
          <a:ext cx="1868890" cy="1479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9D762-4835-4A30-AB30-86D58DB3EAEC}">
      <dsp:nvSpPr>
        <dsp:cNvPr id="0" name=""/>
        <dsp:cNvSpPr/>
      </dsp:nvSpPr>
      <dsp:spPr>
        <a:xfrm>
          <a:off x="1256132" y="2998105"/>
          <a:ext cx="1868890" cy="1479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AB0C6B-8544-454A-8218-D6B92D842E7B}">
      <dsp:nvSpPr>
        <dsp:cNvPr id="0" name=""/>
        <dsp:cNvSpPr/>
      </dsp:nvSpPr>
      <dsp:spPr>
        <a:xfrm>
          <a:off x="2379596" y="2998105"/>
          <a:ext cx="1868890" cy="1479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E212D3-4BC3-4F05-A772-A167A14356A6}">
      <dsp:nvSpPr>
        <dsp:cNvPr id="0" name=""/>
        <dsp:cNvSpPr/>
      </dsp:nvSpPr>
      <dsp:spPr>
        <a:xfrm>
          <a:off x="3502173" y="2998105"/>
          <a:ext cx="1868890" cy="1479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E843C-24A3-4A88-838B-9F1EE2FF9561}">
      <dsp:nvSpPr>
        <dsp:cNvPr id="0" name=""/>
        <dsp:cNvSpPr/>
      </dsp:nvSpPr>
      <dsp:spPr>
        <a:xfrm>
          <a:off x="4625637" y="2998105"/>
          <a:ext cx="1868890" cy="1479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8BBE76-61B7-440E-AC0B-04CA326B63DE}">
      <dsp:nvSpPr>
        <dsp:cNvPr id="0" name=""/>
        <dsp:cNvSpPr/>
      </dsp:nvSpPr>
      <dsp:spPr>
        <a:xfrm>
          <a:off x="5748214" y="2998105"/>
          <a:ext cx="1868890" cy="1479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AEA3C1-E770-46E0-A884-D8B24C3C2EE5}">
      <dsp:nvSpPr>
        <dsp:cNvPr id="0" name=""/>
        <dsp:cNvSpPr/>
      </dsp:nvSpPr>
      <dsp:spPr>
        <a:xfrm>
          <a:off x="6871678" y="2998105"/>
          <a:ext cx="1868890" cy="1479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5E5AB-51E3-45D3-A04B-E16F1E1E9FD8}">
      <dsp:nvSpPr>
        <dsp:cNvPr id="0" name=""/>
        <dsp:cNvSpPr/>
      </dsp:nvSpPr>
      <dsp:spPr>
        <a:xfrm>
          <a:off x="133555" y="3146008"/>
          <a:ext cx="8090539" cy="11832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kern="1200" dirty="0" smtClean="0"/>
            <a:t>¡Te invitamos a revisar el material que hemos preparado para colaborar con tu gestión pedagógica! </a:t>
          </a:r>
          <a:endParaRPr lang="es-ES" sz="2800" kern="1200" dirty="0"/>
        </a:p>
      </dsp:txBody>
      <dsp:txXfrm>
        <a:off x="133555" y="3146008"/>
        <a:ext cx="8090539" cy="11832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82276-5288-4C8F-BDE5-F500552069E4}">
      <dsp:nvSpPr>
        <dsp:cNvPr id="0" name=""/>
        <dsp:cNvSpPr/>
      </dsp:nvSpPr>
      <dsp:spPr>
        <a:xfrm>
          <a:off x="-7363474" y="-1125997"/>
          <a:ext cx="8767094" cy="8767094"/>
        </a:xfrm>
        <a:prstGeom prst="blockArc">
          <a:avLst>
            <a:gd name="adj1" fmla="val 18900000"/>
            <a:gd name="adj2" fmla="val 2700000"/>
            <a:gd name="adj3" fmla="val 246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E65C57-5676-41EA-B905-746CE93ECFF1}">
      <dsp:nvSpPr>
        <dsp:cNvPr id="0" name=""/>
        <dsp:cNvSpPr/>
      </dsp:nvSpPr>
      <dsp:spPr>
        <a:xfrm>
          <a:off x="904295" y="651510"/>
          <a:ext cx="8673670" cy="13030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272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800" kern="1200" dirty="0" smtClean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 smtClean="0">
              <a:solidFill>
                <a:schemeClr val="tx1"/>
              </a:solidFill>
            </a:rPr>
            <a:t>CONDUCTUAL</a:t>
          </a:r>
          <a:r>
            <a:rPr lang="es-ES" sz="1800" kern="1200" dirty="0" smtClean="0"/>
            <a:t>: Participación en clases y en las tareas escolares, esfuerzo y persistencia, atención y concentración, seguir las reglas del colegio, ausencia de conductas disruptivas.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/>
        </a:p>
      </dsp:txBody>
      <dsp:txXfrm>
        <a:off x="904295" y="651510"/>
        <a:ext cx="8673670" cy="1303020"/>
      </dsp:txXfrm>
    </dsp:sp>
    <dsp:sp modelId="{8E7F7C90-41E9-4198-A007-983DE2E323A9}">
      <dsp:nvSpPr>
        <dsp:cNvPr id="0" name=""/>
        <dsp:cNvSpPr/>
      </dsp:nvSpPr>
      <dsp:spPr>
        <a:xfrm>
          <a:off x="89908" y="488632"/>
          <a:ext cx="1628775" cy="1628775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F7E6E9-D263-4298-BCFD-6AD33BCE00B2}">
      <dsp:nvSpPr>
        <dsp:cNvPr id="0" name=""/>
        <dsp:cNvSpPr/>
      </dsp:nvSpPr>
      <dsp:spPr>
        <a:xfrm>
          <a:off x="1377943" y="2606040"/>
          <a:ext cx="8200022" cy="13030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272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 smtClean="0">
              <a:solidFill>
                <a:schemeClr val="tx1"/>
              </a:solidFill>
            </a:rPr>
            <a:t>AFECTIVA:</a:t>
          </a:r>
          <a:r>
            <a:rPr lang="es-ES" sz="1800" kern="1200" dirty="0" smtClean="0"/>
            <a:t> Emociones positivas, disfrute, felicidad, Interés, sentido de pertenencia, apreciado por otros, sentirse incluido, valorar el colegio, útil, importante.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/>
        </a:p>
      </dsp:txBody>
      <dsp:txXfrm>
        <a:off x="1377943" y="2606040"/>
        <a:ext cx="8200022" cy="1303020"/>
      </dsp:txXfrm>
    </dsp:sp>
    <dsp:sp modelId="{57759AB6-5C68-4595-B692-F01B167B02F0}">
      <dsp:nvSpPr>
        <dsp:cNvPr id="0" name=""/>
        <dsp:cNvSpPr/>
      </dsp:nvSpPr>
      <dsp:spPr>
        <a:xfrm>
          <a:off x="563556" y="2443162"/>
          <a:ext cx="1628775" cy="1628775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89961-3C42-4FAA-9C5B-10F9BB701E0C}">
      <dsp:nvSpPr>
        <dsp:cNvPr id="0" name=""/>
        <dsp:cNvSpPr/>
      </dsp:nvSpPr>
      <dsp:spPr>
        <a:xfrm>
          <a:off x="904295" y="4560570"/>
          <a:ext cx="8673670" cy="13030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272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600" b="1" kern="1200" dirty="0" smtClean="0">
            <a:solidFill>
              <a:schemeClr val="tx1"/>
            </a:solidFill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 smtClean="0">
              <a:solidFill>
                <a:schemeClr val="tx1"/>
              </a:solidFill>
            </a:rPr>
            <a:t>COGNITIVO</a:t>
          </a:r>
          <a:r>
            <a:rPr lang="es-ES" sz="1800" kern="1200" dirty="0" smtClean="0"/>
            <a:t>: Inversión psicológica en el aprendizaje, el foco en la comprensión antes que en tener el trabajo hecho, va más allá de lo requerido, auto-regulación, </a:t>
          </a:r>
          <a:r>
            <a:rPr lang="es-ES" sz="1800" kern="1200" dirty="0" err="1" smtClean="0"/>
            <a:t>metacognitiva</a:t>
          </a:r>
          <a:r>
            <a:rPr lang="es-ES" sz="1800" kern="1200" dirty="0" smtClean="0"/>
            <a:t>, uso de estrategias profundas de aprendizaje, elaboración, integración, conectado a conocimientos previos.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800" kern="1200" dirty="0"/>
        </a:p>
      </dsp:txBody>
      <dsp:txXfrm>
        <a:off x="904295" y="4560570"/>
        <a:ext cx="8673670" cy="1303020"/>
      </dsp:txXfrm>
    </dsp:sp>
    <dsp:sp modelId="{BA6382C9-7E4D-4478-88AF-E7A413EAC4D4}">
      <dsp:nvSpPr>
        <dsp:cNvPr id="0" name=""/>
        <dsp:cNvSpPr/>
      </dsp:nvSpPr>
      <dsp:spPr>
        <a:xfrm>
          <a:off x="89908" y="4397692"/>
          <a:ext cx="1628775" cy="1628775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0957F-971F-46C6-AEB5-AD47D60A17BA}">
      <dsp:nvSpPr>
        <dsp:cNvPr id="0" name=""/>
        <dsp:cNvSpPr/>
      </dsp:nvSpPr>
      <dsp:spPr>
        <a:xfrm>
          <a:off x="-6638085" y="-1023206"/>
          <a:ext cx="7963895" cy="7963895"/>
        </a:xfrm>
        <a:prstGeom prst="blockArc">
          <a:avLst>
            <a:gd name="adj1" fmla="val 18900000"/>
            <a:gd name="adj2" fmla="val 2700000"/>
            <a:gd name="adj3" fmla="val 271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02D00-6A91-451D-8491-D319D0E5CE82}">
      <dsp:nvSpPr>
        <dsp:cNvPr id="0" name=""/>
        <dsp:cNvSpPr/>
      </dsp:nvSpPr>
      <dsp:spPr>
        <a:xfrm>
          <a:off x="1087781" y="845371"/>
          <a:ext cx="7856258" cy="16905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183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Estudiantes que declaran altos niveles de participación e interés en las actividades académicas.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Se sienten parte de la comunidad escolar.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 dirty="0"/>
        </a:p>
      </dsp:txBody>
      <dsp:txXfrm>
        <a:off x="1087781" y="845371"/>
        <a:ext cx="7856258" cy="1690506"/>
      </dsp:txXfrm>
    </dsp:sp>
    <dsp:sp modelId="{08FF4086-8458-4A22-86E9-3D9DD96467F1}">
      <dsp:nvSpPr>
        <dsp:cNvPr id="0" name=""/>
        <dsp:cNvSpPr/>
      </dsp:nvSpPr>
      <dsp:spPr>
        <a:xfrm>
          <a:off x="31214" y="634058"/>
          <a:ext cx="2113132" cy="211313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DB965-1E8E-446B-AF5C-E6FE9CE8EB61}">
      <dsp:nvSpPr>
        <dsp:cNvPr id="0" name=""/>
        <dsp:cNvSpPr/>
      </dsp:nvSpPr>
      <dsp:spPr>
        <a:xfrm>
          <a:off x="1087781" y="3381604"/>
          <a:ext cx="7856258" cy="16905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1839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kern="1200" dirty="0" smtClean="0"/>
            <a:t>Consideran que el aprendizaje es significativo para su presente y futuro. </a:t>
          </a:r>
        </a:p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3300" kern="1200" dirty="0"/>
        </a:p>
      </dsp:txBody>
      <dsp:txXfrm>
        <a:off x="1087781" y="3381604"/>
        <a:ext cx="7856258" cy="1690506"/>
      </dsp:txXfrm>
    </dsp:sp>
    <dsp:sp modelId="{C8962BE1-7EA9-43D1-830D-C9B023CFDEEC}">
      <dsp:nvSpPr>
        <dsp:cNvPr id="0" name=""/>
        <dsp:cNvSpPr/>
      </dsp:nvSpPr>
      <dsp:spPr>
        <a:xfrm>
          <a:off x="31214" y="3170290"/>
          <a:ext cx="2113132" cy="2113132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D9F78-019C-47AD-80CA-93B359FF3691}">
      <dsp:nvSpPr>
        <dsp:cNvPr id="0" name=""/>
        <dsp:cNvSpPr/>
      </dsp:nvSpPr>
      <dsp:spPr>
        <a:xfrm>
          <a:off x="1501" y="0"/>
          <a:ext cx="2335652" cy="39613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sz="2300" kern="1200" dirty="0" smtClean="0"/>
            <a:t>Deserción escolar.</a:t>
          </a:r>
        </a:p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300" kern="1200" dirty="0"/>
        </a:p>
      </dsp:txBody>
      <dsp:txXfrm>
        <a:off x="1501" y="1584536"/>
        <a:ext cx="2335652" cy="1584536"/>
      </dsp:txXfrm>
    </dsp:sp>
    <dsp:sp modelId="{C2872579-A4E9-4F18-80C2-EEA6423F935B}">
      <dsp:nvSpPr>
        <dsp:cNvPr id="0" name=""/>
        <dsp:cNvSpPr/>
      </dsp:nvSpPr>
      <dsp:spPr>
        <a:xfrm>
          <a:off x="509764" y="237680"/>
          <a:ext cx="1319126" cy="1319126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F70DB-643B-4B86-8D21-E83279BFA7EE}">
      <dsp:nvSpPr>
        <dsp:cNvPr id="0" name=""/>
        <dsp:cNvSpPr/>
      </dsp:nvSpPr>
      <dsp:spPr>
        <a:xfrm>
          <a:off x="2407223" y="0"/>
          <a:ext cx="2335652" cy="39613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sz="2300" kern="1200" dirty="0" smtClean="0"/>
            <a:t>Bajo rendimiento académico.</a:t>
          </a:r>
        </a:p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300" kern="1200" dirty="0"/>
        </a:p>
      </dsp:txBody>
      <dsp:txXfrm>
        <a:off x="2407223" y="1584536"/>
        <a:ext cx="2335652" cy="1584536"/>
      </dsp:txXfrm>
    </dsp:sp>
    <dsp:sp modelId="{178D7E85-3495-4521-B46E-CE381F215E2D}">
      <dsp:nvSpPr>
        <dsp:cNvPr id="0" name=""/>
        <dsp:cNvSpPr/>
      </dsp:nvSpPr>
      <dsp:spPr>
        <a:xfrm>
          <a:off x="2915486" y="237680"/>
          <a:ext cx="1319126" cy="1319126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0B15D-809C-4808-B2C7-E38EB3B574CC}">
      <dsp:nvSpPr>
        <dsp:cNvPr id="0" name=""/>
        <dsp:cNvSpPr/>
      </dsp:nvSpPr>
      <dsp:spPr>
        <a:xfrm>
          <a:off x="4812945" y="0"/>
          <a:ext cx="2335652" cy="39613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/>
            <a:t>Graduarse con altos niveles de conductas de riesgo. </a:t>
          </a:r>
          <a:endParaRPr lang="es-ES" sz="2300" kern="1200" dirty="0"/>
        </a:p>
      </dsp:txBody>
      <dsp:txXfrm>
        <a:off x="4812945" y="1584536"/>
        <a:ext cx="2335652" cy="1584536"/>
      </dsp:txXfrm>
    </dsp:sp>
    <dsp:sp modelId="{133BBCC7-9261-4C49-9621-62C7A1046320}">
      <dsp:nvSpPr>
        <dsp:cNvPr id="0" name=""/>
        <dsp:cNvSpPr/>
      </dsp:nvSpPr>
      <dsp:spPr>
        <a:xfrm>
          <a:off x="5321208" y="237680"/>
          <a:ext cx="1319126" cy="1319126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1B876-2F14-48A9-8A0E-0FC15ADBC8A4}">
      <dsp:nvSpPr>
        <dsp:cNvPr id="0" name=""/>
        <dsp:cNvSpPr/>
      </dsp:nvSpPr>
      <dsp:spPr>
        <a:xfrm>
          <a:off x="286003" y="3169073"/>
          <a:ext cx="6578092" cy="594201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0957F-971F-46C6-AEB5-AD47D60A17BA}">
      <dsp:nvSpPr>
        <dsp:cNvPr id="0" name=""/>
        <dsp:cNvSpPr/>
      </dsp:nvSpPr>
      <dsp:spPr>
        <a:xfrm>
          <a:off x="-6638085" y="-1023206"/>
          <a:ext cx="7963895" cy="7963895"/>
        </a:xfrm>
        <a:prstGeom prst="blockArc">
          <a:avLst>
            <a:gd name="adj1" fmla="val 18900000"/>
            <a:gd name="adj2" fmla="val 2700000"/>
            <a:gd name="adj3" fmla="val 271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02D00-6A91-451D-8491-D319D0E5CE82}">
      <dsp:nvSpPr>
        <dsp:cNvPr id="0" name=""/>
        <dsp:cNvSpPr/>
      </dsp:nvSpPr>
      <dsp:spPr>
        <a:xfrm>
          <a:off x="1087781" y="845371"/>
          <a:ext cx="7856258" cy="16905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1839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smtClean="0"/>
            <a:t>No se perciben factores de riesgo asociados a la familia.</a:t>
          </a:r>
        </a:p>
      </dsp:txBody>
      <dsp:txXfrm>
        <a:off x="1087781" y="845371"/>
        <a:ext cx="7856258" cy="1690506"/>
      </dsp:txXfrm>
    </dsp:sp>
    <dsp:sp modelId="{08FF4086-8458-4A22-86E9-3D9DD96467F1}">
      <dsp:nvSpPr>
        <dsp:cNvPr id="0" name=""/>
        <dsp:cNvSpPr/>
      </dsp:nvSpPr>
      <dsp:spPr>
        <a:xfrm>
          <a:off x="31214" y="634058"/>
          <a:ext cx="2113132" cy="211313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DB965-1E8E-446B-AF5C-E6FE9CE8EB61}">
      <dsp:nvSpPr>
        <dsp:cNvPr id="0" name=""/>
        <dsp:cNvSpPr/>
      </dsp:nvSpPr>
      <dsp:spPr>
        <a:xfrm>
          <a:off x="1087781" y="3381604"/>
          <a:ext cx="7856258" cy="16905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1839" tIns="81280" rIns="81280" bIns="8128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ts val="27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sz="3200" kern="1200" dirty="0" smtClean="0"/>
            <a:t>Es probable que exista involucramiento de la familia en las labores del estudiante.</a:t>
          </a:r>
        </a:p>
        <a:p>
          <a:pPr lvl="0" algn="l" defTabSz="1422400">
            <a:lnSpc>
              <a:spcPts val="2700"/>
            </a:lnSpc>
            <a:spcBef>
              <a:spcPct val="0"/>
            </a:spcBef>
            <a:spcAft>
              <a:spcPts val="0"/>
            </a:spcAft>
          </a:pPr>
          <a:endParaRPr lang="es-ES" sz="3200" kern="1200" dirty="0"/>
        </a:p>
      </dsp:txBody>
      <dsp:txXfrm>
        <a:off x="1087781" y="3381604"/>
        <a:ext cx="7856258" cy="1690506"/>
      </dsp:txXfrm>
    </dsp:sp>
    <dsp:sp modelId="{C8962BE1-7EA9-43D1-830D-C9B023CFDEEC}">
      <dsp:nvSpPr>
        <dsp:cNvPr id="0" name=""/>
        <dsp:cNvSpPr/>
      </dsp:nvSpPr>
      <dsp:spPr>
        <a:xfrm>
          <a:off x="31214" y="3170290"/>
          <a:ext cx="2113132" cy="2113132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0957F-971F-46C6-AEB5-AD47D60A17BA}">
      <dsp:nvSpPr>
        <dsp:cNvPr id="0" name=""/>
        <dsp:cNvSpPr/>
      </dsp:nvSpPr>
      <dsp:spPr>
        <a:xfrm>
          <a:off x="-6638085" y="-1023206"/>
          <a:ext cx="7963895" cy="7963895"/>
        </a:xfrm>
        <a:prstGeom prst="blockArc">
          <a:avLst>
            <a:gd name="adj1" fmla="val 18900000"/>
            <a:gd name="adj2" fmla="val 2700000"/>
            <a:gd name="adj3" fmla="val 271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02D00-6A91-451D-8491-D319D0E5CE82}">
      <dsp:nvSpPr>
        <dsp:cNvPr id="0" name=""/>
        <dsp:cNvSpPr/>
      </dsp:nvSpPr>
      <dsp:spPr>
        <a:xfrm>
          <a:off x="1087781" y="845371"/>
          <a:ext cx="7856258" cy="16905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1839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smtClean="0"/>
            <a:t>No se perciben factores de riesgo asociados a profesores.</a:t>
          </a:r>
        </a:p>
      </dsp:txBody>
      <dsp:txXfrm>
        <a:off x="1087781" y="845371"/>
        <a:ext cx="7856258" cy="1690506"/>
      </dsp:txXfrm>
    </dsp:sp>
    <dsp:sp modelId="{08FF4086-8458-4A22-86E9-3D9DD96467F1}">
      <dsp:nvSpPr>
        <dsp:cNvPr id="0" name=""/>
        <dsp:cNvSpPr/>
      </dsp:nvSpPr>
      <dsp:spPr>
        <a:xfrm>
          <a:off x="31214" y="634058"/>
          <a:ext cx="2113132" cy="211313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DB965-1E8E-446B-AF5C-E6FE9CE8EB61}">
      <dsp:nvSpPr>
        <dsp:cNvPr id="0" name=""/>
        <dsp:cNvSpPr/>
      </dsp:nvSpPr>
      <dsp:spPr>
        <a:xfrm>
          <a:off x="1087781" y="3381604"/>
          <a:ext cx="7856258" cy="16905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1839" tIns="81280" rIns="81280" bIns="81280" numCol="1" spcCol="1270" anchor="ctr" anchorCtr="0">
          <a:noAutofit/>
        </a:bodyPr>
        <a:lstStyle/>
        <a:p>
          <a:pPr lvl="0" algn="l" defTabSz="1422400">
            <a:lnSpc>
              <a:spcPts val="2700"/>
            </a:lnSpc>
            <a:spcBef>
              <a:spcPct val="0"/>
            </a:spcBef>
            <a:spcAft>
              <a:spcPts val="0"/>
            </a:spcAft>
          </a:pPr>
          <a:r>
            <a:rPr lang="es-ES" sz="3200" kern="1200" dirty="0" smtClean="0"/>
            <a:t>No se perciben factores de riesgo asociados a pares.</a:t>
          </a:r>
          <a:endParaRPr lang="es-ES" sz="3200" kern="1200" dirty="0"/>
        </a:p>
      </dsp:txBody>
      <dsp:txXfrm>
        <a:off x="1087781" y="3381604"/>
        <a:ext cx="7856258" cy="1690506"/>
      </dsp:txXfrm>
    </dsp:sp>
    <dsp:sp modelId="{C8962BE1-7EA9-43D1-830D-C9B023CFDEEC}">
      <dsp:nvSpPr>
        <dsp:cNvPr id="0" name=""/>
        <dsp:cNvSpPr/>
      </dsp:nvSpPr>
      <dsp:spPr>
        <a:xfrm>
          <a:off x="31214" y="3170290"/>
          <a:ext cx="2113132" cy="2113132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0957F-971F-46C6-AEB5-AD47D60A17BA}">
      <dsp:nvSpPr>
        <dsp:cNvPr id="0" name=""/>
        <dsp:cNvSpPr/>
      </dsp:nvSpPr>
      <dsp:spPr>
        <a:xfrm>
          <a:off x="-5840407" y="-971785"/>
          <a:ext cx="7562090" cy="7562090"/>
        </a:xfrm>
        <a:prstGeom prst="blockArc">
          <a:avLst>
            <a:gd name="adj1" fmla="val 18900000"/>
            <a:gd name="adj2" fmla="val 2700000"/>
            <a:gd name="adj3" fmla="val 286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02D00-6A91-451D-8491-D319D0E5CE82}">
      <dsp:nvSpPr>
        <dsp:cNvPr id="0" name=""/>
        <dsp:cNvSpPr/>
      </dsp:nvSpPr>
      <dsp:spPr>
        <a:xfrm>
          <a:off x="1673792" y="1470225"/>
          <a:ext cx="8327457" cy="2678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985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800" kern="1200" dirty="0" smtClean="0"/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000" kern="1200" dirty="0" smtClean="0"/>
            <a:t>Continuar con la gestión de estrategias con foco en desarrollar la </a:t>
          </a:r>
          <a:r>
            <a:rPr lang="es-ES" sz="4000" b="1" i="1" kern="1200" dirty="0" smtClean="0">
              <a:solidFill>
                <a:schemeClr val="tx1"/>
              </a:solidFill>
            </a:rPr>
            <a:t>motivación</a:t>
          </a:r>
          <a:r>
            <a:rPr lang="es-ES" sz="4000" kern="1200" dirty="0" smtClean="0"/>
            <a:t> por aprender.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800" kern="1200" dirty="0"/>
        </a:p>
      </dsp:txBody>
      <dsp:txXfrm>
        <a:off x="1673792" y="1470225"/>
        <a:ext cx="8327457" cy="2678068"/>
      </dsp:txXfrm>
    </dsp:sp>
    <dsp:sp modelId="{08FF4086-8458-4A22-86E9-3D9DD96467F1}">
      <dsp:nvSpPr>
        <dsp:cNvPr id="0" name=""/>
        <dsp:cNvSpPr/>
      </dsp:nvSpPr>
      <dsp:spPr>
        <a:xfrm>
          <a:off x="0" y="1135467"/>
          <a:ext cx="3347585" cy="3347585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0957F-971F-46C6-AEB5-AD47D60A17BA}">
      <dsp:nvSpPr>
        <dsp:cNvPr id="0" name=""/>
        <dsp:cNvSpPr/>
      </dsp:nvSpPr>
      <dsp:spPr>
        <a:xfrm>
          <a:off x="-5843976" y="-971785"/>
          <a:ext cx="7562090" cy="7562090"/>
        </a:xfrm>
        <a:prstGeom prst="blockArc">
          <a:avLst>
            <a:gd name="adj1" fmla="val 18900000"/>
            <a:gd name="adj2" fmla="val 2700000"/>
            <a:gd name="adj3" fmla="val 286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02D00-6A91-451D-8491-D319D0E5CE82}">
      <dsp:nvSpPr>
        <dsp:cNvPr id="0" name=""/>
        <dsp:cNvSpPr/>
      </dsp:nvSpPr>
      <dsp:spPr>
        <a:xfrm>
          <a:off x="1668657" y="1474334"/>
          <a:ext cx="7714233" cy="26698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985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Continuar monitoreando estrategias en </a:t>
          </a:r>
          <a:r>
            <a:rPr lang="es-ES" sz="2400" b="1" i="1" kern="1200" dirty="0" smtClean="0">
              <a:solidFill>
                <a:schemeClr val="tx1"/>
              </a:solidFill>
            </a:rPr>
            <a:t>convivencia escolar. </a:t>
          </a:r>
          <a:r>
            <a:rPr lang="es-ES" sz="2400" b="0" i="0" kern="1200" dirty="0" smtClean="0">
              <a:solidFill>
                <a:schemeClr val="bg1"/>
              </a:solidFill>
            </a:rPr>
            <a:t>Se sugiere aplicar escalas de clima escolar para contar con información de contexto y evaluar/prevenir situaciones de acoso escolar, violencia, discriminación y seguridad de la escuela.</a:t>
          </a:r>
          <a:endParaRPr lang="es-ES" sz="2400" kern="1200" dirty="0" smtClean="0">
            <a:solidFill>
              <a:schemeClr val="bg1"/>
            </a:solidFill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 dirty="0"/>
        </a:p>
      </dsp:txBody>
      <dsp:txXfrm>
        <a:off x="1668657" y="1474334"/>
        <a:ext cx="7714233" cy="2669851"/>
      </dsp:txXfrm>
    </dsp:sp>
    <dsp:sp modelId="{08FF4086-8458-4A22-86E9-3D9DD96467F1}">
      <dsp:nvSpPr>
        <dsp:cNvPr id="0" name=""/>
        <dsp:cNvSpPr/>
      </dsp:nvSpPr>
      <dsp:spPr>
        <a:xfrm>
          <a:off x="0" y="1140602"/>
          <a:ext cx="3337314" cy="333731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7109C-D263-4E5C-8493-34FA642F047A}">
      <dsp:nvSpPr>
        <dsp:cNvPr id="0" name=""/>
        <dsp:cNvSpPr/>
      </dsp:nvSpPr>
      <dsp:spPr>
        <a:xfrm>
          <a:off x="-7137569" y="-1091592"/>
          <a:ext cx="8498260" cy="8498260"/>
        </a:xfrm>
        <a:prstGeom prst="blockArc">
          <a:avLst>
            <a:gd name="adj1" fmla="val 18900000"/>
            <a:gd name="adj2" fmla="val 2700000"/>
            <a:gd name="adj3" fmla="val 254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8FEAF-B410-454C-A2E9-4DE96E3E05B8}">
      <dsp:nvSpPr>
        <dsp:cNvPr id="0" name=""/>
        <dsp:cNvSpPr/>
      </dsp:nvSpPr>
      <dsp:spPr>
        <a:xfrm>
          <a:off x="876532" y="631507"/>
          <a:ext cx="8256519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b="1" kern="1200" dirty="0" smtClean="0">
            <a:solidFill>
              <a:schemeClr val="tx1"/>
            </a:solidFill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solidFill>
                <a:schemeClr val="tx1"/>
              </a:solidFill>
            </a:rPr>
            <a:t>LIBRO</a:t>
          </a:r>
          <a:r>
            <a:rPr lang="es-ES" sz="1400" kern="1200" dirty="0" smtClean="0"/>
            <a:t>: Luciano y su mochila de estrellas luminosas es un libro para generar conciencia en los niños y niñas sobre la importancia de la donación de órganos, donde encontrarás un espacio para poder conversar sobre la solidaridad, la empatía y la relevancia de ser donante.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hlinkClick xmlns:r="http://schemas.openxmlformats.org/officeDocument/2006/relationships" r:id="rId1"/>
            </a:rPr>
            <a:t>https://cdn-ua.hostingreactor.com/ua_www/cache/wp-content/uploads/2019/05/Luciano-y-su-mochila-de-estrellas-luminosas.pdf</a:t>
          </a:r>
          <a:endParaRPr lang="es-ES" sz="1400" kern="1200" dirty="0" smtClean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/>
        </a:p>
      </dsp:txBody>
      <dsp:txXfrm>
        <a:off x="876532" y="631507"/>
        <a:ext cx="8256519" cy="1263015"/>
      </dsp:txXfrm>
    </dsp:sp>
    <dsp:sp modelId="{18ACB3DF-5B94-48D4-858C-93A532CC9EDC}">
      <dsp:nvSpPr>
        <dsp:cNvPr id="0" name=""/>
        <dsp:cNvSpPr/>
      </dsp:nvSpPr>
      <dsp:spPr>
        <a:xfrm>
          <a:off x="87148" y="473630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9FBA37-36EE-4AC2-8EBE-BAD264A7B7B1}">
      <dsp:nvSpPr>
        <dsp:cNvPr id="0" name=""/>
        <dsp:cNvSpPr/>
      </dsp:nvSpPr>
      <dsp:spPr>
        <a:xfrm>
          <a:off x="1335638" y="2526029"/>
          <a:ext cx="7797413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 smtClean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solidFill>
                <a:schemeClr val="tx1"/>
              </a:solidFill>
            </a:rPr>
            <a:t>INFOGRAFÍA</a:t>
          </a:r>
          <a:r>
            <a:rPr lang="es-ES" sz="1400" kern="1200" dirty="0" smtClean="0"/>
            <a:t> para trabajar convivencia en el aula.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hlinkClick xmlns:r="http://schemas.openxmlformats.org/officeDocument/2006/relationships" r:id="rId3"/>
            </a:rPr>
            <a:t>http://archivos.agenciaeducacion.cl/1_convivencia_aula.jpg</a:t>
          </a:r>
          <a:endParaRPr lang="es-ES" sz="1400" kern="1200" dirty="0" smtClean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solidFill>
                <a:schemeClr val="tx1"/>
              </a:solidFill>
            </a:rPr>
            <a:t>INFOGRAFÍA </a:t>
          </a:r>
          <a:r>
            <a:rPr lang="es-ES" sz="1400" kern="1200" dirty="0" smtClean="0"/>
            <a:t>para trabajar convivencia en la escuela.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hlinkClick xmlns:r="http://schemas.openxmlformats.org/officeDocument/2006/relationships" r:id="rId4"/>
            </a:rPr>
            <a:t>http://archivos.agenciaeducacion.cl/2_convivencia_escuela.jpg</a:t>
          </a:r>
          <a:endParaRPr lang="es-ES" sz="1400" kern="1200" dirty="0" smtClean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/>
        </a:p>
      </dsp:txBody>
      <dsp:txXfrm>
        <a:off x="1335638" y="2526029"/>
        <a:ext cx="7797413" cy="1263015"/>
      </dsp:txXfrm>
    </dsp:sp>
    <dsp:sp modelId="{E816A656-A4F5-4265-A583-CB9EC5BBEAF2}">
      <dsp:nvSpPr>
        <dsp:cNvPr id="0" name=""/>
        <dsp:cNvSpPr/>
      </dsp:nvSpPr>
      <dsp:spPr>
        <a:xfrm>
          <a:off x="546253" y="2368153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2D072-C7C3-4069-A933-E62BF3B4D9FA}">
      <dsp:nvSpPr>
        <dsp:cNvPr id="0" name=""/>
        <dsp:cNvSpPr/>
      </dsp:nvSpPr>
      <dsp:spPr>
        <a:xfrm>
          <a:off x="876532" y="4420552"/>
          <a:ext cx="8256519" cy="126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2518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Taller de aula: Reconociendo mis fortalezas como estudiante.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>
              <a:hlinkClick xmlns:r="http://schemas.openxmlformats.org/officeDocument/2006/relationships" r:id="rId6"/>
            </a:rPr>
            <a:t>http://archivos.agenciaeducacion.cl/talleres/Taller_Reconociendo_mis_fortalezas_como_estudiante.pdf</a:t>
          </a:r>
          <a:endParaRPr lang="es-ES" sz="1800" kern="1200" dirty="0"/>
        </a:p>
      </dsp:txBody>
      <dsp:txXfrm>
        <a:off x="876532" y="4420552"/>
        <a:ext cx="8256519" cy="1263015"/>
      </dsp:txXfrm>
    </dsp:sp>
    <dsp:sp modelId="{6BC477A4-6B41-4443-AD2A-5B19EAA544F0}">
      <dsp:nvSpPr>
        <dsp:cNvPr id="0" name=""/>
        <dsp:cNvSpPr/>
      </dsp:nvSpPr>
      <dsp:spPr>
        <a:xfrm>
          <a:off x="87148" y="4262675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1E62E-69BA-4283-BFC3-0EDBD4C41C84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A4105-8E88-49D9-9F96-3717E510AA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0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D6A432D-C380-459D-A1E2-A62A0178923F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084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3B2F8-3E16-4048-99D0-FF81A7E6C82D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6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A6B04-9191-4720-9A79-38E8A14180B8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112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26F97-286A-4622-AC27-BBD9644022BA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83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96AC7-F500-46FF-ABDD-E75F4CA00628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77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EDEF-CFAE-42DE-BA55-E4A5687A6471}" type="datetime1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6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CAB6-8009-4565-9F9D-06F5B7E684F1}" type="datetime1">
              <a:rPr lang="en-US" smtClean="0"/>
              <a:t>7/19/2019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0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7F0F-1C30-4AE1-B549-182AA892C6DD}" type="datetime1">
              <a:rPr lang="en-US" smtClean="0"/>
              <a:t>7/19/2019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1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C6685-09E2-4FC6-B6CE-4D3216F184FE}" type="datetime1">
              <a:rPr lang="en-US" smtClean="0"/>
              <a:t>7/19/2019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97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86102-8314-47EE-ABCA-532F5535B575}" type="datetime1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3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023A-4066-407C-9838-A923A8112740}" type="datetime1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592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8D1BEAE-F56B-4C31-B4FF-E88EF77DE833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515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hyperlink" Target="http://humanidades.ufro.cl/images/libros/ORG_Manual_de_intervenciones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3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3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3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3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sicoe.2018.06.00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016/j.psicod.2017.05.007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diagramLayout" Target="../diagrams/layout4.xml"/><Relationship Id="rId7" Type="http://schemas.openxmlformats.org/officeDocument/2006/relationships/image" Target="../media/image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Compromiso Escolar 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s-CL" dirty="0" smtClean="0"/>
              <a:t>Para trayectorias educativas más exitosas.</a:t>
            </a:r>
          </a:p>
          <a:p>
            <a:pPr algn="r"/>
            <a:r>
              <a:rPr lang="es-CL" dirty="0"/>
              <a:t>FONDEF </a:t>
            </a:r>
            <a:r>
              <a:rPr lang="es-MX" dirty="0"/>
              <a:t>ID2410078</a:t>
            </a:r>
            <a:endParaRPr lang="es-CL" dirty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62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85109" y="108832"/>
            <a:ext cx="9813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para la </a:t>
            </a:r>
          </a:p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gestión pedagógica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Documento"/>
          <p:cNvSpPr/>
          <p:nvPr/>
        </p:nvSpPr>
        <p:spPr>
          <a:xfrm>
            <a:off x="1523999" y="1400175"/>
            <a:ext cx="9286875" cy="5476875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 smtClean="0"/>
              <a:t>Este reporte nos entrega valiosa información para poder gestionar el aula y aspectos de la escuela para, así, tener una mayor probabilidad de alcanzar los aprendizajes en nuestros estudiantes. </a:t>
            </a:r>
          </a:p>
          <a:p>
            <a:pPr algn="just"/>
            <a:r>
              <a:rPr lang="es-ES" dirty="0" smtClean="0"/>
              <a:t>Este reporte nos entrega información relevante relacionada con:</a:t>
            </a:r>
          </a:p>
          <a:p>
            <a:pPr marL="342900" indent="-342900" algn="just">
              <a:buAutoNum type="alphaLcParenR"/>
            </a:pPr>
            <a:r>
              <a:rPr lang="es-ES" dirty="0" smtClean="0"/>
              <a:t>Insumo de </a:t>
            </a:r>
            <a:r>
              <a:rPr lang="es-ES" b="1" i="1" dirty="0" smtClean="0"/>
              <a:t>alto compromiso escolar de los estudiantes</a:t>
            </a:r>
            <a:r>
              <a:rPr lang="es-ES" dirty="0" smtClean="0"/>
              <a:t>. Nos refuerza en las decisiones que hemos tomado como equipo de gestión </a:t>
            </a:r>
            <a:r>
              <a:rPr lang="es-ES" b="1" i="1" dirty="0" smtClean="0">
                <a:solidFill>
                  <a:schemeClr val="tx1"/>
                </a:solidFill>
              </a:rPr>
              <a:t>respecto a la gestión de aula.</a:t>
            </a:r>
          </a:p>
          <a:p>
            <a:pPr marL="342900" indent="-342900" algn="just">
              <a:buAutoNum type="alphaLcParenR"/>
            </a:pPr>
            <a:r>
              <a:rPr lang="es-ES" dirty="0" smtClean="0"/>
              <a:t>Insumo de </a:t>
            </a:r>
            <a:r>
              <a:rPr lang="es-ES" b="1" i="1" dirty="0" smtClean="0"/>
              <a:t>factores facilitadores </a:t>
            </a:r>
            <a:r>
              <a:rPr lang="es-ES" dirty="0" smtClean="0"/>
              <a:t>en el contexto familiar y escolar. Nos refuerza respecto a las políticas internas de convivencia escolar y </a:t>
            </a:r>
            <a:r>
              <a:rPr lang="es-ES" b="1" i="1" dirty="0" smtClean="0">
                <a:solidFill>
                  <a:schemeClr val="tx1"/>
                </a:solidFill>
              </a:rPr>
              <a:t>nos entrega insumos para innovar.</a:t>
            </a:r>
          </a:p>
          <a:p>
            <a:pPr algn="just"/>
            <a:r>
              <a:rPr lang="es-ES" dirty="0" smtClean="0"/>
              <a:t>Dentro del contexto de la mejora continua de la escuela, siempre es necesario evaluar los diferentes servicios que se ofrecen, incorporando las nuevas necesidades.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4175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038350" y="289807"/>
            <a:ext cx="9203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relacionadas con el proceso de enseñanza-aprendizaje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2166598421"/>
              </p:ext>
            </p:extLst>
          </p:nvPr>
        </p:nvGraphicFramePr>
        <p:xfrm>
          <a:off x="914400" y="515580"/>
          <a:ext cx="10001250" cy="5618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647950" y="4957703"/>
            <a:ext cx="81558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i="1" dirty="0" smtClean="0"/>
              <a:t>Un estudio analizó </a:t>
            </a:r>
            <a:r>
              <a:rPr lang="es-ES" sz="2000" i="1" dirty="0"/>
              <a:t>longitudinalmente la capacidad predictiva de un conjunto de variables motivacionales sobre el rendimiento </a:t>
            </a:r>
            <a:r>
              <a:rPr lang="es-ES" sz="2000" i="1" dirty="0" smtClean="0"/>
              <a:t>matemático</a:t>
            </a:r>
            <a:r>
              <a:rPr lang="es-ES" sz="2000" i="1" dirty="0"/>
              <a:t> </a:t>
            </a:r>
            <a:r>
              <a:rPr lang="es-ES" sz="2000" i="1" dirty="0" smtClean="0"/>
              <a:t>en educación infantil. </a:t>
            </a:r>
            <a:r>
              <a:rPr lang="es-ES" sz="2000" i="1" dirty="0"/>
              <a:t>Los resultados muestran un importante poder </a:t>
            </a:r>
            <a:r>
              <a:rPr lang="es-ES" sz="2000" i="1" dirty="0" smtClean="0"/>
              <a:t>predictivo sobre el rendimiento (Mercader, et al., 2017).</a:t>
            </a:r>
            <a:endParaRPr lang="es-ES" sz="2000" i="1" dirty="0"/>
          </a:p>
        </p:txBody>
      </p:sp>
    </p:spTree>
    <p:extLst>
      <p:ext uri="{BB962C8B-B14F-4D97-AF65-F5344CB8AC3E}">
        <p14:creationId xmlns:p14="http://schemas.microsoft.com/office/powerpoint/2010/main" val="4157339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714500" y="108832"/>
            <a:ext cx="911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relacionadas con el proceso de la escuela.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823239312"/>
              </p:ext>
            </p:extLst>
          </p:nvPr>
        </p:nvGraphicFramePr>
        <p:xfrm>
          <a:off x="1132709" y="333990"/>
          <a:ext cx="9382891" cy="5618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276600" y="4856887"/>
            <a:ext cx="73342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i="1" dirty="0" smtClean="0"/>
              <a:t>Estudios revelan un </a:t>
            </a:r>
            <a:r>
              <a:rPr lang="es-ES" i="1" dirty="0"/>
              <a:t>impacto negativo de los niveles de indisciplina, agresividad, victimización y desidia docente sobre el rendimiento académico; y por el contrario, se relevan como factores positivos el rol protector y positivo de la gestión interpersonal, ajuste normativo, y red social de iguales (</a:t>
            </a:r>
            <a:r>
              <a:rPr lang="es-ES" i="1" dirty="0" err="1"/>
              <a:t>Gamal</a:t>
            </a:r>
            <a:r>
              <a:rPr lang="es-ES" i="1" dirty="0"/>
              <a:t> Cerda, Pérez, </a:t>
            </a:r>
            <a:r>
              <a:rPr lang="es-ES" i="1" dirty="0" err="1"/>
              <a:t>Elipe</a:t>
            </a:r>
            <a:r>
              <a:rPr lang="es-ES" i="1" dirty="0"/>
              <a:t>, Casas, &amp; Rey, 2019).</a:t>
            </a:r>
          </a:p>
        </p:txBody>
      </p:sp>
    </p:spTree>
    <p:extLst>
      <p:ext uri="{BB962C8B-B14F-4D97-AF65-F5344CB8AC3E}">
        <p14:creationId xmlns:p14="http://schemas.microsoft.com/office/powerpoint/2010/main" val="2187544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1" t="12865" r="10235" b="4126"/>
          <a:stretch/>
        </p:blipFill>
        <p:spPr bwMode="auto">
          <a:xfrm>
            <a:off x="828676" y="1186534"/>
            <a:ext cx="10534649" cy="5757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1028699" y="78538"/>
            <a:ext cx="102012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 smtClean="0"/>
              <a:t>¡Monitorea sistemáticamente el Compromiso Escolar de tus estudiantes!</a:t>
            </a:r>
          </a:p>
          <a:p>
            <a:pPr algn="ctr"/>
            <a:r>
              <a:rPr lang="es-ES" sz="2200" b="1" dirty="0" smtClean="0"/>
              <a:t>Incluye estos insumos en las estrategias para el plan de mejoramiento educativo de tu escuela!</a:t>
            </a:r>
            <a:endParaRPr lang="es-ES" sz="2200" b="1" dirty="0"/>
          </a:p>
        </p:txBody>
      </p:sp>
    </p:spTree>
    <p:extLst>
      <p:ext uri="{BB962C8B-B14F-4D97-AF65-F5344CB8AC3E}">
        <p14:creationId xmlns:p14="http://schemas.microsoft.com/office/powerpoint/2010/main" val="2176918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00" y="885824"/>
            <a:ext cx="10890210" cy="597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871538" y="1347490"/>
            <a:ext cx="62579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smtClean="0">
                <a:hlinkClick r:id="rId4"/>
              </a:rPr>
              <a:t>http</a:t>
            </a:r>
            <a:r>
              <a:rPr lang="es-ES" sz="1600" dirty="0">
                <a:hlinkClick r:id="rId4"/>
              </a:rPr>
              <a:t>://</a:t>
            </a:r>
            <a:r>
              <a:rPr lang="es-ES" sz="1600" dirty="0" smtClean="0">
                <a:hlinkClick r:id="rId4"/>
              </a:rPr>
              <a:t>humanidades.ufro.cl/images/libros/ORG_Manual_de_intervenciones.pdf</a:t>
            </a:r>
            <a:endParaRPr lang="es-ES" sz="1600" dirty="0" smtClean="0"/>
          </a:p>
          <a:p>
            <a:endParaRPr lang="es-ES" sz="1600" dirty="0"/>
          </a:p>
        </p:txBody>
      </p:sp>
      <p:sp>
        <p:nvSpPr>
          <p:cNvPr id="4" name="3 CuadroTexto"/>
          <p:cNvSpPr txBox="1"/>
          <p:nvPr/>
        </p:nvSpPr>
        <p:spPr>
          <a:xfrm>
            <a:off x="828676" y="885825"/>
            <a:ext cx="1043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¡Descarga el Manual de intervenciones sobre compromiso escolar!</a:t>
            </a:r>
            <a:endParaRPr lang="es-ES" sz="2400" b="1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-112712"/>
            <a:ext cx="6029325" cy="117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6965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3308169317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901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3937503511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5694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2667627461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8358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3551342470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537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2112463378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282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nos indican los reportes?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648891" y="4960137"/>
            <a:ext cx="3200400" cy="1463040"/>
          </a:xfrm>
        </p:spPr>
        <p:txBody>
          <a:bodyPr/>
          <a:lstStyle/>
          <a:p>
            <a:pPr algn="r"/>
            <a:r>
              <a:rPr lang="es-ES" dirty="0" smtClean="0"/>
              <a:t>Algunas orientaciones para trabajar a nivel de aula y a nivel de escuela.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947832" y="6210300"/>
            <a:ext cx="5901459" cy="50482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s-ES" dirty="0">
              <a:solidFill>
                <a:srgbClr val="0070C0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044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3330746058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970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3311169447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447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4031971226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0891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2203570729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980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1431976" y="161925"/>
            <a:ext cx="94836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profundizar compromiso escolar:</a:t>
            </a:r>
            <a:endParaRPr lang="es-ES" sz="3200" b="1" dirty="0"/>
          </a:p>
        </p:txBody>
      </p:sp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3005434220"/>
              </p:ext>
            </p:extLst>
          </p:nvPr>
        </p:nvGraphicFramePr>
        <p:xfrm>
          <a:off x="1431976" y="1439333"/>
          <a:ext cx="934574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1014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08909" y="475107"/>
            <a:ext cx="9813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para la </a:t>
            </a:r>
          </a:p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gestión pedagógica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254837879"/>
              </p:ext>
            </p:extLst>
          </p:nvPr>
        </p:nvGraphicFramePr>
        <p:xfrm>
          <a:off x="1917699" y="-643643"/>
          <a:ext cx="8874125" cy="6749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4" y="3917812"/>
            <a:ext cx="4206875" cy="295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6815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13658" y="50313"/>
            <a:ext cx="9813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Referencias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1276350" y="944294"/>
            <a:ext cx="96512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/>
              <a:t>Cerda, </a:t>
            </a:r>
            <a:r>
              <a:rPr lang="es-ES" dirty="0" smtClean="0"/>
              <a:t>G., </a:t>
            </a:r>
            <a:r>
              <a:rPr lang="es-ES" dirty="0"/>
              <a:t>Pérez, C., </a:t>
            </a:r>
            <a:r>
              <a:rPr lang="es-ES" dirty="0" err="1"/>
              <a:t>Elipe</a:t>
            </a:r>
            <a:r>
              <a:rPr lang="es-ES" dirty="0"/>
              <a:t>, P., Casas, J. A., &amp; Rey, R. Del. (2019). </a:t>
            </a:r>
            <a:r>
              <a:rPr lang="es-ES" dirty="0" err="1"/>
              <a:t>School</a:t>
            </a:r>
            <a:r>
              <a:rPr lang="es-ES" dirty="0"/>
              <a:t> </a:t>
            </a:r>
            <a:r>
              <a:rPr lang="es-ES" dirty="0" err="1"/>
              <a:t>Coexistence</a:t>
            </a:r>
            <a:r>
              <a:rPr lang="es-ES" dirty="0"/>
              <a:t> and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Relationship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Academic</a:t>
            </a:r>
            <a:r>
              <a:rPr lang="es-ES" dirty="0"/>
              <a:t> Performance </a:t>
            </a:r>
            <a:r>
              <a:rPr lang="es-ES" dirty="0" err="1"/>
              <a:t>Among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Education</a:t>
            </a:r>
            <a:r>
              <a:rPr lang="es-ES" dirty="0"/>
              <a:t> </a:t>
            </a:r>
            <a:r>
              <a:rPr lang="es-ES" dirty="0" err="1"/>
              <a:t>Students</a:t>
            </a:r>
            <a:r>
              <a:rPr lang="es-ES" dirty="0"/>
              <a:t>. Revista de </a:t>
            </a:r>
            <a:r>
              <a:rPr lang="es-ES" dirty="0" err="1"/>
              <a:t>Psicodidáctica</a:t>
            </a:r>
            <a:r>
              <a:rPr lang="es-ES" dirty="0"/>
              <a:t>, 24(1), 46–52. </a:t>
            </a:r>
            <a:r>
              <a:rPr lang="es-ES" dirty="0">
                <a:hlinkClick r:id="rId3"/>
              </a:rPr>
              <a:t>https://doi.org/10.1016/j.psicoe.2018.06.001</a:t>
            </a:r>
            <a:endParaRPr lang="es-ES" dirty="0"/>
          </a:p>
          <a:p>
            <a:pPr marL="285750" indent="-285750">
              <a:buFont typeface="Arial" pitchFamily="34" charset="0"/>
              <a:buChar char="•"/>
            </a:pPr>
            <a:endParaRPr lang="es-ES" dirty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Mercader</a:t>
            </a:r>
            <a:r>
              <a:rPr lang="es-ES" dirty="0"/>
              <a:t>, J., Presentación, M. J., </a:t>
            </a:r>
            <a:r>
              <a:rPr lang="es-ES" dirty="0" err="1"/>
              <a:t>Siegenthalera</a:t>
            </a:r>
            <a:r>
              <a:rPr lang="es-ES" dirty="0"/>
              <a:t>, R., Molinero, V. y Miranda, A. (2017). Motivación y rendimiento académico en matemáticas: un estudio longitudinal en las primeras etapas educativas. Revista </a:t>
            </a:r>
            <a:r>
              <a:rPr lang="es-ES" dirty="0" err="1"/>
              <a:t>Psicodidáctica</a:t>
            </a:r>
            <a:r>
              <a:rPr lang="es-ES" dirty="0"/>
              <a:t>, 22(2), 85-164. </a:t>
            </a:r>
            <a:r>
              <a:rPr lang="en-US" dirty="0">
                <a:hlinkClick r:id="rId4"/>
              </a:rPr>
              <a:t>https://doi.org/1</a:t>
            </a:r>
            <a:r>
              <a:rPr lang="es-ES" dirty="0" smtClean="0">
                <a:hlinkClick r:id="rId4"/>
              </a:rPr>
              <a:t>0.1016/j.psicod.2017.05.007</a:t>
            </a:r>
            <a:endParaRPr lang="en-U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5639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26" y="4114799"/>
            <a:ext cx="2231901" cy="230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95426" y="0"/>
            <a:ext cx="2638424" cy="1494282"/>
          </a:xfrm>
        </p:spPr>
        <p:txBody>
          <a:bodyPr>
            <a:normAutofit/>
          </a:bodyPr>
          <a:lstStyle/>
          <a:p>
            <a:pPr algn="ctr"/>
            <a:r>
              <a:rPr lang="es-ES" sz="2400" b="1" dirty="0" smtClean="0"/>
              <a:t>¿Qué es compromiso escolar?</a:t>
            </a:r>
            <a:endParaRPr lang="es-ES" sz="2400" b="1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1182754035"/>
              </p:ext>
            </p:extLst>
          </p:nvPr>
        </p:nvGraphicFramePr>
        <p:xfrm>
          <a:off x="914400" y="42862"/>
          <a:ext cx="10448925" cy="6753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7839075" y="4767560"/>
            <a:ext cx="35242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dirty="0"/>
              <a:t>Todos los </a:t>
            </a:r>
            <a:r>
              <a:rPr lang="es-ES" b="1" i="1" dirty="0"/>
              <a:t>factores son moldeables y se pueden intervenir</a:t>
            </a:r>
            <a:r>
              <a:rPr lang="es-ES" dirty="0"/>
              <a:t> en la medida que se tenga información sobre cómo estos factores afectan el compromiso escolar. </a:t>
            </a:r>
          </a:p>
        </p:txBody>
      </p:sp>
    </p:spTree>
    <p:extLst>
      <p:ext uri="{BB962C8B-B14F-4D97-AF65-F5344CB8AC3E}">
        <p14:creationId xmlns:p14="http://schemas.microsoft.com/office/powerpoint/2010/main" val="226619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2597738733"/>
              </p:ext>
            </p:extLst>
          </p:nvPr>
        </p:nvGraphicFramePr>
        <p:xfrm>
          <a:off x="971550" y="361950"/>
          <a:ext cx="9667875" cy="6515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2695575" y="104775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/>
              <a:t>¿Cuáles son las dimensiones que componen el compromiso escolar?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536392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94" y="800549"/>
            <a:ext cx="9480906" cy="56993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535" y="2161105"/>
            <a:ext cx="1815860" cy="112011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96769" y="86214"/>
            <a:ext cx="9813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Gráfica de reporte con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alto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compromiso escolar y </a:t>
            </a:r>
          </a:p>
          <a:p>
            <a:pPr algn="ctr"/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factores contextuales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facilitadores.</a:t>
            </a:r>
            <a:endParaRPr lang="en-US" sz="28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023905" y="3023903"/>
            <a:ext cx="687648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640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85111" y="190122"/>
            <a:ext cx="9813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¿Qué significa un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alto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compromiso escolar y factores contextuales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facilitadores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  <a:endParaRPr lang="en-US" sz="28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4019374795"/>
              </p:ext>
            </p:extLst>
          </p:nvPr>
        </p:nvGraphicFramePr>
        <p:xfrm>
          <a:off x="1704461" y="1068029"/>
          <a:ext cx="8975254" cy="591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Llamada con línea 3 (borde y barra de énfasis)"/>
          <p:cNvSpPr/>
          <p:nvPr/>
        </p:nvSpPr>
        <p:spPr>
          <a:xfrm>
            <a:off x="1361310" y="974008"/>
            <a:ext cx="2095501" cy="62865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51987"/>
              <a:gd name="adj8" fmla="val 16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 smtClean="0"/>
          </a:p>
          <a:p>
            <a:pPr algn="ctr"/>
            <a:r>
              <a:rPr lang="es-ES" b="1" dirty="0" smtClean="0"/>
              <a:t>Características </a:t>
            </a:r>
            <a:r>
              <a:rPr lang="es-ES" b="1" dirty="0"/>
              <a:t>del estudiante</a:t>
            </a:r>
          </a:p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017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74051" y="525176"/>
            <a:ext cx="9720072" cy="1024509"/>
          </a:xfrm>
        </p:spPr>
        <p:txBody>
          <a:bodyPr>
            <a:noAutofit/>
          </a:bodyPr>
          <a:lstStyle/>
          <a:p>
            <a:pPr algn="just"/>
            <a:r>
              <a:rPr lang="es-ES" sz="3600" b="1" dirty="0" smtClean="0"/>
              <a:t>Implicancia de alto compromiso escolar. actúa como un factor protector frente a:</a:t>
            </a:r>
            <a:endParaRPr lang="es-ES" sz="3600" b="1" dirty="0"/>
          </a:p>
        </p:txBody>
      </p:sp>
      <p:graphicFrame>
        <p:nvGraphicFramePr>
          <p:cNvPr id="6" name="5 Diagrama"/>
          <p:cNvGraphicFramePr/>
          <p:nvPr>
            <p:extLst>
              <p:ext uri="{D42A27DB-BD31-4B8C-83A1-F6EECF244321}">
                <p14:modId xmlns:p14="http://schemas.microsoft.com/office/powerpoint/2010/main" val="2984125447"/>
              </p:ext>
            </p:extLst>
          </p:nvPr>
        </p:nvGraphicFramePr>
        <p:xfrm>
          <a:off x="2498725" y="2372783"/>
          <a:ext cx="7150100" cy="3961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39422" y="3023904"/>
            <a:ext cx="687648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Acorde"/>
          <p:cNvSpPr/>
          <p:nvPr/>
        </p:nvSpPr>
        <p:spPr>
          <a:xfrm rot="6070922">
            <a:off x="2653109" y="-232082"/>
            <a:ext cx="7757631" cy="11617431"/>
          </a:xfrm>
          <a:prstGeom prst="chord">
            <a:avLst>
              <a:gd name="adj1" fmla="val 4041476"/>
              <a:gd name="adj2" fmla="val 16200000"/>
            </a:avLst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571751" y="4888513"/>
            <a:ext cx="7753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i="1" dirty="0"/>
              <a:t>¡</a:t>
            </a:r>
            <a:r>
              <a:rPr lang="es-ES" sz="4800" b="1" i="1" dirty="0" smtClean="0"/>
              <a:t>FACTOR PROTECTOR!</a:t>
            </a:r>
            <a:endParaRPr lang="es-ES" sz="4800" b="1" i="1" dirty="0"/>
          </a:p>
        </p:txBody>
      </p:sp>
    </p:spTree>
    <p:extLst>
      <p:ext uri="{BB962C8B-B14F-4D97-AF65-F5344CB8AC3E}">
        <p14:creationId xmlns:p14="http://schemas.microsoft.com/office/powerpoint/2010/main" val="2232143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85111" y="190122"/>
            <a:ext cx="9813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¿Qué significa un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alto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compromiso escolar y factores contextuales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facilitadores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  <a:endParaRPr lang="en-US" sz="28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1534059833"/>
              </p:ext>
            </p:extLst>
          </p:nvPr>
        </p:nvGraphicFramePr>
        <p:xfrm>
          <a:off x="1704461" y="1068029"/>
          <a:ext cx="8975254" cy="591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Llamada con línea 3 (borde y barra de énfasis)"/>
          <p:cNvSpPr/>
          <p:nvPr/>
        </p:nvSpPr>
        <p:spPr>
          <a:xfrm>
            <a:off x="1361310" y="974008"/>
            <a:ext cx="2467740" cy="62865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51987"/>
              <a:gd name="adj8" fmla="val 16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b="1" dirty="0" smtClean="0"/>
          </a:p>
          <a:p>
            <a:pPr algn="ctr"/>
            <a:r>
              <a:rPr lang="es-ES" sz="1400" b="1" dirty="0" smtClean="0"/>
              <a:t>Características de contexto Familiar</a:t>
            </a:r>
            <a:endParaRPr lang="es-ES" sz="1400" b="1" dirty="0"/>
          </a:p>
          <a:p>
            <a:pPr algn="ctr"/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606006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85111" y="190122"/>
            <a:ext cx="9813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¿Qué significa un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alto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compromiso escolar y factores contextuales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facilitadores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  <a:endParaRPr lang="en-US" sz="28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1834132875"/>
              </p:ext>
            </p:extLst>
          </p:nvPr>
        </p:nvGraphicFramePr>
        <p:xfrm>
          <a:off x="1704461" y="1068029"/>
          <a:ext cx="8975254" cy="591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Llamada con línea 3 (borde y barra de énfasis)"/>
          <p:cNvSpPr/>
          <p:nvPr/>
        </p:nvSpPr>
        <p:spPr>
          <a:xfrm>
            <a:off x="1361310" y="974008"/>
            <a:ext cx="2467740" cy="62865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51987"/>
              <a:gd name="adj8" fmla="val 16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b="1" dirty="0" smtClean="0"/>
          </a:p>
          <a:p>
            <a:pPr algn="ctr"/>
            <a:r>
              <a:rPr lang="es-ES" sz="1400" b="1" dirty="0" smtClean="0"/>
              <a:t>Características de contexto Escuela</a:t>
            </a:r>
            <a:endParaRPr lang="es-ES" sz="1400" b="1" dirty="0"/>
          </a:p>
          <a:p>
            <a:pPr algn="ctr"/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450714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7623</TotalTime>
  <Words>1536</Words>
  <Application>Microsoft Office PowerPoint</Application>
  <PresentationFormat>Personalizado</PresentationFormat>
  <Paragraphs>170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7" baseType="lpstr">
      <vt:lpstr>Integral</vt:lpstr>
      <vt:lpstr>Compromiso Escolar </vt:lpstr>
      <vt:lpstr>¿Qué nos indican los reportes?</vt:lpstr>
      <vt:lpstr>¿Qué es compromiso escolar?</vt:lpstr>
      <vt:lpstr>Presentación de PowerPoint</vt:lpstr>
      <vt:lpstr>Presentación de PowerPoint</vt:lpstr>
      <vt:lpstr>Presentación de PowerPoint</vt:lpstr>
      <vt:lpstr>Implicancia de alto compromiso escolar. actúa como un factor protector frente a: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PC</dc:creator>
  <cp:lastModifiedBy>Usuario de Windows</cp:lastModifiedBy>
  <cp:revision>134</cp:revision>
  <dcterms:created xsi:type="dcterms:W3CDTF">2019-04-26T13:47:15Z</dcterms:created>
  <dcterms:modified xsi:type="dcterms:W3CDTF">2019-07-19T13:50:36Z</dcterms:modified>
</cp:coreProperties>
</file>